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media/image14.jpg" ContentType="image/jpg"/>
  <Override PartName="/ppt/media/image15.jpg" ContentType="image/jpg"/>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81" r:id="rId2"/>
    <p:sldMasterId id="2147483691" r:id="rId3"/>
  </p:sldMasterIdLst>
  <p:notesMasterIdLst>
    <p:notesMasterId r:id="rId19"/>
  </p:notesMasterIdLst>
  <p:sldIdLst>
    <p:sldId id="2029" r:id="rId4"/>
    <p:sldId id="2031" r:id="rId5"/>
    <p:sldId id="2025" r:id="rId6"/>
    <p:sldId id="2026" r:id="rId7"/>
    <p:sldId id="2027" r:id="rId8"/>
    <p:sldId id="2028" r:id="rId9"/>
    <p:sldId id="305" r:id="rId10"/>
    <p:sldId id="306" r:id="rId11"/>
    <p:sldId id="307" r:id="rId12"/>
    <p:sldId id="308" r:id="rId13"/>
    <p:sldId id="309" r:id="rId14"/>
    <p:sldId id="310" r:id="rId15"/>
    <p:sldId id="311" r:id="rId16"/>
    <p:sldId id="2032" r:id="rId17"/>
    <p:sldId id="2030" r:id="rId18"/>
  </p:sldIdLst>
  <p:sldSz cx="9144000" cy="5143500" type="screen16x9"/>
  <p:notesSz cx="6858000" cy="9144000"/>
  <p:embeddedFontLst>
    <p:embeddedFont>
      <p:font typeface="Fira Sans Extra Condensed" panose="020F0502020204030204" pitchFamily="34" charset="0"/>
      <p:regular r:id="rId20"/>
      <p:bold r:id="rId21"/>
      <p:italic r:id="rId22"/>
      <p:boldItalic r:id="rId23"/>
    </p:embeddedFont>
    <p:embeddedFont>
      <p:font typeface="Roboto" panose="02000000000000000000"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B7CABB-BEAA-440A-9950-BCE53ED2B9EF}" v="1" dt="2025-01-20T10:31:57.936"/>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701"/>
  </p:normalViewPr>
  <p:slideViewPr>
    <p:cSldViewPr snapToGrid="0">
      <p:cViewPr varScale="1">
        <p:scale>
          <a:sx n="124" d="100"/>
          <a:sy n="124" d="100"/>
        </p:scale>
        <p:origin x="176" y="5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EFB7CABB-BEAA-440A-9950-BCE53ED2B9EF}"/>
    <pc:docChg chg="undo custSel modSld">
      <pc:chgData name="Nguyễn Xuân Quang" userId="1fa805d0-75c0-4a43-8719-6b7ba17d25fe" providerId="ADAL" clId="{EFB7CABB-BEAA-440A-9950-BCE53ED2B9EF}" dt="2025-01-20T10:32:19.506" v="47" actId="6549"/>
      <pc:docMkLst>
        <pc:docMk/>
      </pc:docMkLst>
      <pc:sldChg chg="delSp modSp mod chgLayout">
        <pc:chgData name="Nguyễn Xuân Quang" userId="1fa805d0-75c0-4a43-8719-6b7ba17d25fe" providerId="ADAL" clId="{EFB7CABB-BEAA-440A-9950-BCE53ED2B9EF}" dt="2025-01-20T10:29:11.578" v="6" actId="14100"/>
        <pc:sldMkLst>
          <pc:docMk/>
          <pc:sldMk cId="730709253" sldId="318"/>
        </pc:sldMkLst>
        <pc:spChg chg="mod ord">
          <ac:chgData name="Nguyễn Xuân Quang" userId="1fa805d0-75c0-4a43-8719-6b7ba17d25fe" providerId="ADAL" clId="{EFB7CABB-BEAA-440A-9950-BCE53ED2B9EF}" dt="2025-01-20T10:29:06.208" v="5" actId="6549"/>
          <ac:spMkLst>
            <pc:docMk/>
            <pc:sldMk cId="730709253" sldId="318"/>
            <ac:spMk id="2" creationId="{B54D366A-B2F5-46F2-8160-2A058D8E3997}"/>
          </ac:spMkLst>
        </pc:spChg>
        <pc:spChg chg="mod ord">
          <ac:chgData name="Nguyễn Xuân Quang" userId="1fa805d0-75c0-4a43-8719-6b7ba17d25fe" providerId="ADAL" clId="{EFB7CABB-BEAA-440A-9950-BCE53ED2B9EF}" dt="2025-01-20T10:29:11.578" v="6" actId="14100"/>
          <ac:spMkLst>
            <pc:docMk/>
            <pc:sldMk cId="730709253" sldId="318"/>
            <ac:spMk id="3" creationId="{22F6986D-6A8F-478B-93B5-133B604057B4}"/>
          </ac:spMkLst>
        </pc:spChg>
        <pc:spChg chg="mod ord">
          <ac:chgData name="Nguyễn Xuân Quang" userId="1fa805d0-75c0-4a43-8719-6b7ba17d25fe" providerId="ADAL" clId="{EFB7CABB-BEAA-440A-9950-BCE53ED2B9EF}" dt="2025-01-20T10:28:51.180" v="0" actId="700"/>
          <ac:spMkLst>
            <pc:docMk/>
            <pc:sldMk cId="730709253" sldId="318"/>
            <ac:spMk id="4" creationId="{35F23A74-99AE-4486-9571-38A5A8DFF798}"/>
          </ac:spMkLst>
        </pc:spChg>
        <pc:spChg chg="del mod ord">
          <ac:chgData name="Nguyễn Xuân Quang" userId="1fa805d0-75c0-4a43-8719-6b7ba17d25fe" providerId="ADAL" clId="{EFB7CABB-BEAA-440A-9950-BCE53ED2B9EF}" dt="2025-01-20T10:28:51.180" v="0" actId="700"/>
          <ac:spMkLst>
            <pc:docMk/>
            <pc:sldMk cId="730709253" sldId="318"/>
            <ac:spMk id="5" creationId="{6ACAA516-BACF-47C6-9846-F3C23BE0002C}"/>
          </ac:spMkLst>
        </pc:spChg>
        <pc:spChg chg="del">
          <ac:chgData name="Nguyễn Xuân Quang" userId="1fa805d0-75c0-4a43-8719-6b7ba17d25fe" providerId="ADAL" clId="{EFB7CABB-BEAA-440A-9950-BCE53ED2B9EF}" dt="2025-01-20T10:28:51.180" v="0" actId="700"/>
          <ac:spMkLst>
            <pc:docMk/>
            <pc:sldMk cId="730709253" sldId="318"/>
            <ac:spMk id="6" creationId="{64E08751-1270-4D72-83EE-41B5D06E6F4D}"/>
          </ac:spMkLst>
        </pc:spChg>
        <pc:picChg chg="mod">
          <ac:chgData name="Nguyễn Xuân Quang" userId="1fa805d0-75c0-4a43-8719-6b7ba17d25fe" providerId="ADAL" clId="{EFB7CABB-BEAA-440A-9950-BCE53ED2B9EF}" dt="2025-01-20T10:29:01.488" v="4" actId="1076"/>
          <ac:picMkLst>
            <pc:docMk/>
            <pc:sldMk cId="730709253" sldId="318"/>
            <ac:picMk id="8" creationId="{F449947C-22DD-4B67-8983-9540D4007BC4}"/>
          </ac:picMkLst>
        </pc:picChg>
      </pc:sldChg>
      <pc:sldChg chg="delSp modSp mod chgLayout">
        <pc:chgData name="Nguyễn Xuân Quang" userId="1fa805d0-75c0-4a43-8719-6b7ba17d25fe" providerId="ADAL" clId="{EFB7CABB-BEAA-440A-9950-BCE53ED2B9EF}" dt="2025-01-20T10:32:19.506" v="47" actId="6549"/>
        <pc:sldMkLst>
          <pc:docMk/>
          <pc:sldMk cId="1268002665" sldId="321"/>
        </pc:sldMkLst>
        <pc:spChg chg="mod ord">
          <ac:chgData name="Nguyễn Xuân Quang" userId="1fa805d0-75c0-4a43-8719-6b7ba17d25fe" providerId="ADAL" clId="{EFB7CABB-BEAA-440A-9950-BCE53ED2B9EF}" dt="2025-01-20T10:32:19.506" v="47" actId="6549"/>
          <ac:spMkLst>
            <pc:docMk/>
            <pc:sldMk cId="1268002665" sldId="321"/>
            <ac:spMk id="2" creationId="{1B8E0307-1A68-42FA-A3FC-ADAD7483D8AF}"/>
          </ac:spMkLst>
        </pc:spChg>
        <pc:spChg chg="mod ord">
          <ac:chgData name="Nguyễn Xuân Quang" userId="1fa805d0-75c0-4a43-8719-6b7ba17d25fe" providerId="ADAL" clId="{EFB7CABB-BEAA-440A-9950-BCE53ED2B9EF}" dt="2025-01-20T10:32:16.685" v="46" actId="1076"/>
          <ac:spMkLst>
            <pc:docMk/>
            <pc:sldMk cId="1268002665" sldId="321"/>
            <ac:spMk id="3" creationId="{4E8AA609-0D64-400C-918A-3C9C9A6051E8}"/>
          </ac:spMkLst>
        </pc:spChg>
        <pc:spChg chg="mod ord">
          <ac:chgData name="Nguyễn Xuân Quang" userId="1fa805d0-75c0-4a43-8719-6b7ba17d25fe" providerId="ADAL" clId="{EFB7CABB-BEAA-440A-9950-BCE53ED2B9EF}" dt="2025-01-20T10:28:51.180" v="0" actId="700"/>
          <ac:spMkLst>
            <pc:docMk/>
            <pc:sldMk cId="1268002665" sldId="321"/>
            <ac:spMk id="4" creationId="{F83AFC8E-B1C3-463B-BDD5-4E7537FE0C34}"/>
          </ac:spMkLst>
        </pc:spChg>
        <pc:spChg chg="del mod ord">
          <ac:chgData name="Nguyễn Xuân Quang" userId="1fa805d0-75c0-4a43-8719-6b7ba17d25fe" providerId="ADAL" clId="{EFB7CABB-BEAA-440A-9950-BCE53ED2B9EF}" dt="2025-01-20T10:28:51.180" v="0" actId="700"/>
          <ac:spMkLst>
            <pc:docMk/>
            <pc:sldMk cId="1268002665" sldId="321"/>
            <ac:spMk id="5" creationId="{068017A8-93BF-4AD6-B6D4-577293399808}"/>
          </ac:spMkLst>
        </pc:spChg>
        <pc:spChg chg="del">
          <ac:chgData name="Nguyễn Xuân Quang" userId="1fa805d0-75c0-4a43-8719-6b7ba17d25fe" providerId="ADAL" clId="{EFB7CABB-BEAA-440A-9950-BCE53ED2B9EF}" dt="2025-01-20T10:28:51.180" v="0" actId="700"/>
          <ac:spMkLst>
            <pc:docMk/>
            <pc:sldMk cId="1268002665" sldId="321"/>
            <ac:spMk id="6" creationId="{B3B84C48-6C42-478A-A6AF-13A0CBE51BF4}"/>
          </ac:spMkLst>
        </pc:spChg>
      </pc:sldChg>
      <pc:sldChg chg="delSp modSp mod chgLayout">
        <pc:chgData name="Nguyễn Xuân Quang" userId="1fa805d0-75c0-4a43-8719-6b7ba17d25fe" providerId="ADAL" clId="{EFB7CABB-BEAA-440A-9950-BCE53ED2B9EF}" dt="2025-01-20T10:29:46.630" v="12" actId="1076"/>
        <pc:sldMkLst>
          <pc:docMk/>
          <pc:sldMk cId="3710854172" sldId="331"/>
        </pc:sldMkLst>
        <pc:spChg chg="mod ord">
          <ac:chgData name="Nguyễn Xuân Quang" userId="1fa805d0-75c0-4a43-8719-6b7ba17d25fe" providerId="ADAL" clId="{EFB7CABB-BEAA-440A-9950-BCE53ED2B9EF}" dt="2025-01-20T10:28:51.180" v="0" actId="700"/>
          <ac:spMkLst>
            <pc:docMk/>
            <pc:sldMk cId="3710854172" sldId="331"/>
            <ac:spMk id="2" creationId="{D666CC37-5CE9-41D6-9E47-1E8834FAE61A}"/>
          </ac:spMkLst>
        </pc:spChg>
        <pc:spChg chg="mod ord">
          <ac:chgData name="Nguyễn Xuân Quang" userId="1fa805d0-75c0-4a43-8719-6b7ba17d25fe" providerId="ADAL" clId="{EFB7CABB-BEAA-440A-9950-BCE53ED2B9EF}" dt="2025-01-20T10:29:46.630" v="12" actId="1076"/>
          <ac:spMkLst>
            <pc:docMk/>
            <pc:sldMk cId="3710854172" sldId="331"/>
            <ac:spMk id="3" creationId="{5D1A9D1B-8443-4C78-9BF1-0839CA43C594}"/>
          </ac:spMkLst>
        </pc:spChg>
        <pc:spChg chg="del mod ord">
          <ac:chgData name="Nguyễn Xuân Quang" userId="1fa805d0-75c0-4a43-8719-6b7ba17d25fe" providerId="ADAL" clId="{EFB7CABB-BEAA-440A-9950-BCE53ED2B9EF}" dt="2025-01-20T10:29:42.242" v="11" actId="478"/>
          <ac:spMkLst>
            <pc:docMk/>
            <pc:sldMk cId="3710854172" sldId="331"/>
            <ac:spMk id="4" creationId="{0B4253F6-44B9-49DE-8820-AEE223FFEB70}"/>
          </ac:spMkLst>
        </pc:spChg>
        <pc:spChg chg="del mod ord">
          <ac:chgData name="Nguyễn Xuân Quang" userId="1fa805d0-75c0-4a43-8719-6b7ba17d25fe" providerId="ADAL" clId="{EFB7CABB-BEAA-440A-9950-BCE53ED2B9EF}" dt="2025-01-20T10:28:51.180" v="0" actId="700"/>
          <ac:spMkLst>
            <pc:docMk/>
            <pc:sldMk cId="3710854172" sldId="331"/>
            <ac:spMk id="5" creationId="{8254A1FE-DFA0-4E10-9756-FC6E57098EB4}"/>
          </ac:spMkLst>
        </pc:spChg>
        <pc:spChg chg="del">
          <ac:chgData name="Nguyễn Xuân Quang" userId="1fa805d0-75c0-4a43-8719-6b7ba17d25fe" providerId="ADAL" clId="{EFB7CABB-BEAA-440A-9950-BCE53ED2B9EF}" dt="2025-01-20T10:28:51.180" v="0" actId="700"/>
          <ac:spMkLst>
            <pc:docMk/>
            <pc:sldMk cId="3710854172" sldId="331"/>
            <ac:spMk id="6" creationId="{884323B3-0A45-427B-AA6B-2758C6140FFA}"/>
          </ac:spMkLst>
        </pc:spChg>
      </pc:sldChg>
      <pc:sldChg chg="addSp delSp modSp mod chgLayout">
        <pc:chgData name="Nguyễn Xuân Quang" userId="1fa805d0-75c0-4a43-8719-6b7ba17d25fe" providerId="ADAL" clId="{EFB7CABB-BEAA-440A-9950-BCE53ED2B9EF}" dt="2025-01-20T10:29:35.974" v="10" actId="478"/>
        <pc:sldMkLst>
          <pc:docMk/>
          <pc:sldMk cId="2539249151" sldId="338"/>
        </pc:sldMkLst>
        <pc:spChg chg="mod ord">
          <ac:chgData name="Nguyễn Xuân Quang" userId="1fa805d0-75c0-4a43-8719-6b7ba17d25fe" providerId="ADAL" clId="{EFB7CABB-BEAA-440A-9950-BCE53ED2B9EF}" dt="2025-01-20T10:28:51.180" v="0" actId="700"/>
          <ac:spMkLst>
            <pc:docMk/>
            <pc:sldMk cId="2539249151" sldId="338"/>
            <ac:spMk id="2" creationId="{8ABA5A03-2D80-4392-8676-F3D72B7E981C}"/>
          </ac:spMkLst>
        </pc:spChg>
        <pc:spChg chg="add del mod ord">
          <ac:chgData name="Nguyễn Xuân Quang" userId="1fa805d0-75c0-4a43-8719-6b7ba17d25fe" providerId="ADAL" clId="{EFB7CABB-BEAA-440A-9950-BCE53ED2B9EF}" dt="2025-01-20T10:29:21.623" v="7" actId="478"/>
          <ac:spMkLst>
            <pc:docMk/>
            <pc:sldMk cId="2539249151" sldId="338"/>
            <ac:spMk id="3" creationId="{4B069DDC-EF8F-1D4E-9C37-6E5B7E9E99E2}"/>
          </ac:spMkLst>
        </pc:spChg>
        <pc:spChg chg="del mod ord">
          <ac:chgData name="Nguyễn Xuân Quang" userId="1fa805d0-75c0-4a43-8719-6b7ba17d25fe" providerId="ADAL" clId="{EFB7CABB-BEAA-440A-9950-BCE53ED2B9EF}" dt="2025-01-20T10:29:35.974" v="10" actId="478"/>
          <ac:spMkLst>
            <pc:docMk/>
            <pc:sldMk cId="2539249151" sldId="338"/>
            <ac:spMk id="4" creationId="{62869DB3-8E30-48F8-8414-E86C390EF993}"/>
          </ac:spMkLst>
        </pc:spChg>
        <pc:spChg chg="del mod ord">
          <ac:chgData name="Nguyễn Xuân Quang" userId="1fa805d0-75c0-4a43-8719-6b7ba17d25fe" providerId="ADAL" clId="{EFB7CABB-BEAA-440A-9950-BCE53ED2B9EF}" dt="2025-01-20T10:28:51.180" v="0" actId="700"/>
          <ac:spMkLst>
            <pc:docMk/>
            <pc:sldMk cId="2539249151" sldId="338"/>
            <ac:spMk id="5" creationId="{6AA72087-EFE0-4547-8EA0-7A23ABB01B1B}"/>
          </ac:spMkLst>
        </pc:spChg>
        <pc:spChg chg="del">
          <ac:chgData name="Nguyễn Xuân Quang" userId="1fa805d0-75c0-4a43-8719-6b7ba17d25fe" providerId="ADAL" clId="{EFB7CABB-BEAA-440A-9950-BCE53ED2B9EF}" dt="2025-01-20T10:28:51.180" v="0" actId="700"/>
          <ac:spMkLst>
            <pc:docMk/>
            <pc:sldMk cId="2539249151" sldId="338"/>
            <ac:spMk id="6" creationId="{D49E8F9C-B861-4664-BDF9-62B431570FBB}"/>
          </ac:spMkLst>
        </pc:spChg>
        <pc:graphicFrameChg chg="mod">
          <ac:chgData name="Nguyễn Xuân Quang" userId="1fa805d0-75c0-4a43-8719-6b7ba17d25fe" providerId="ADAL" clId="{EFB7CABB-BEAA-440A-9950-BCE53ED2B9EF}" dt="2025-01-20T10:29:25.269" v="8" actId="1076"/>
          <ac:graphicFrameMkLst>
            <pc:docMk/>
            <pc:sldMk cId="2539249151" sldId="338"/>
            <ac:graphicFrameMk id="7" creationId="{322A68DD-1228-4232-9F9B-8A8DEBDD808D}"/>
          </ac:graphicFrameMkLst>
        </pc:graphicFrameChg>
        <pc:graphicFrameChg chg="mod">
          <ac:chgData name="Nguyễn Xuân Quang" userId="1fa805d0-75c0-4a43-8719-6b7ba17d25fe" providerId="ADAL" clId="{EFB7CABB-BEAA-440A-9950-BCE53ED2B9EF}" dt="2025-01-20T10:29:30.671" v="9" actId="1076"/>
          <ac:graphicFrameMkLst>
            <pc:docMk/>
            <pc:sldMk cId="2539249151" sldId="338"/>
            <ac:graphicFrameMk id="8" creationId="{C98C2BD5-9591-4246-A704-64D610712490}"/>
          </ac:graphicFrameMkLst>
        </pc:graphicFrameChg>
      </pc:sldChg>
      <pc:sldChg chg="addSp delSp modSp mod chgLayout">
        <pc:chgData name="Nguyễn Xuân Quang" userId="1fa805d0-75c0-4a43-8719-6b7ba17d25fe" providerId="ADAL" clId="{EFB7CABB-BEAA-440A-9950-BCE53ED2B9EF}" dt="2025-01-20T10:30:11.832" v="18" actId="1076"/>
        <pc:sldMkLst>
          <pc:docMk/>
          <pc:sldMk cId="1260129458" sldId="339"/>
        </pc:sldMkLst>
        <pc:spChg chg="mod ord">
          <ac:chgData name="Nguyễn Xuân Quang" userId="1fa805d0-75c0-4a43-8719-6b7ba17d25fe" providerId="ADAL" clId="{EFB7CABB-BEAA-440A-9950-BCE53ED2B9EF}" dt="2025-01-20T10:30:04.608" v="16" actId="1076"/>
          <ac:spMkLst>
            <pc:docMk/>
            <pc:sldMk cId="1260129458" sldId="339"/>
            <ac:spMk id="2" creationId="{2FAAEEEC-FD59-4D23-A421-5BA4D08EC8EF}"/>
          </ac:spMkLst>
        </pc:spChg>
        <pc:spChg chg="add del mod ord">
          <ac:chgData name="Nguyễn Xuân Quang" userId="1fa805d0-75c0-4a43-8719-6b7ba17d25fe" providerId="ADAL" clId="{EFB7CABB-BEAA-440A-9950-BCE53ED2B9EF}" dt="2025-01-20T10:29:56.613" v="14" actId="478"/>
          <ac:spMkLst>
            <pc:docMk/>
            <pc:sldMk cId="1260129458" sldId="339"/>
            <ac:spMk id="3" creationId="{1BA38D70-1AAE-16BC-BEAD-F0DA9B87B7F2}"/>
          </ac:spMkLst>
        </pc:spChg>
        <pc:spChg chg="del mod ord">
          <ac:chgData name="Nguyễn Xuân Quang" userId="1fa805d0-75c0-4a43-8719-6b7ba17d25fe" providerId="ADAL" clId="{EFB7CABB-BEAA-440A-9950-BCE53ED2B9EF}" dt="2025-01-20T10:29:53.261" v="13" actId="478"/>
          <ac:spMkLst>
            <pc:docMk/>
            <pc:sldMk cId="1260129458" sldId="339"/>
            <ac:spMk id="4" creationId="{574094CD-7AD5-479B-98D5-6B0EEDB1F763}"/>
          </ac:spMkLst>
        </pc:spChg>
        <pc:spChg chg="del mod ord">
          <ac:chgData name="Nguyễn Xuân Quang" userId="1fa805d0-75c0-4a43-8719-6b7ba17d25fe" providerId="ADAL" clId="{EFB7CABB-BEAA-440A-9950-BCE53ED2B9EF}" dt="2025-01-20T10:28:51.180" v="0" actId="700"/>
          <ac:spMkLst>
            <pc:docMk/>
            <pc:sldMk cId="1260129458" sldId="339"/>
            <ac:spMk id="5" creationId="{EB7B3BEC-2ADA-4A0A-BEA3-9578CE10BBD0}"/>
          </ac:spMkLst>
        </pc:spChg>
        <pc:spChg chg="del">
          <ac:chgData name="Nguyễn Xuân Quang" userId="1fa805d0-75c0-4a43-8719-6b7ba17d25fe" providerId="ADAL" clId="{EFB7CABB-BEAA-440A-9950-BCE53ED2B9EF}" dt="2025-01-20T10:28:51.180" v="0" actId="700"/>
          <ac:spMkLst>
            <pc:docMk/>
            <pc:sldMk cId="1260129458" sldId="339"/>
            <ac:spMk id="6" creationId="{BBC31407-ABB5-4419-B676-974E62E23AE4}"/>
          </ac:spMkLst>
        </pc:spChg>
        <pc:graphicFrameChg chg="mod">
          <ac:chgData name="Nguyễn Xuân Quang" userId="1fa805d0-75c0-4a43-8719-6b7ba17d25fe" providerId="ADAL" clId="{EFB7CABB-BEAA-440A-9950-BCE53ED2B9EF}" dt="2025-01-20T10:30:08.275" v="17" actId="1076"/>
          <ac:graphicFrameMkLst>
            <pc:docMk/>
            <pc:sldMk cId="1260129458" sldId="339"/>
            <ac:graphicFrameMk id="13" creationId="{CD05DAB3-70AA-451B-B910-09F025F74497}"/>
          </ac:graphicFrameMkLst>
        </pc:graphicFrameChg>
        <pc:graphicFrameChg chg="mod">
          <ac:chgData name="Nguyễn Xuân Quang" userId="1fa805d0-75c0-4a43-8719-6b7ba17d25fe" providerId="ADAL" clId="{EFB7CABB-BEAA-440A-9950-BCE53ED2B9EF}" dt="2025-01-20T10:30:11.832" v="18" actId="1076"/>
          <ac:graphicFrameMkLst>
            <pc:docMk/>
            <pc:sldMk cId="1260129458" sldId="339"/>
            <ac:graphicFrameMk id="14" creationId="{A9D42518-1DE4-400B-8A30-2D3C7E0597C8}"/>
          </ac:graphicFrameMkLst>
        </pc:graphicFrameChg>
      </pc:sldChg>
      <pc:sldChg chg="addSp delSp modSp mod chgLayout">
        <pc:chgData name="Nguyễn Xuân Quang" userId="1fa805d0-75c0-4a43-8719-6b7ba17d25fe" providerId="ADAL" clId="{EFB7CABB-BEAA-440A-9950-BCE53ED2B9EF}" dt="2025-01-20T10:30:47.396" v="23" actId="1076"/>
        <pc:sldMkLst>
          <pc:docMk/>
          <pc:sldMk cId="2721573848" sldId="340"/>
        </pc:sldMkLst>
        <pc:spChg chg="mod ord">
          <ac:chgData name="Nguyễn Xuân Quang" userId="1fa805d0-75c0-4a43-8719-6b7ba17d25fe" providerId="ADAL" clId="{EFB7CABB-BEAA-440A-9950-BCE53ED2B9EF}" dt="2025-01-20T10:30:26.488" v="21" actId="1076"/>
          <ac:spMkLst>
            <pc:docMk/>
            <pc:sldMk cId="2721573848" sldId="340"/>
            <ac:spMk id="2" creationId="{1A5E2858-A2C2-4A96-AA6A-E4B2380C0116}"/>
          </ac:spMkLst>
        </pc:spChg>
        <pc:spChg chg="del mod ord">
          <ac:chgData name="Nguyễn Xuân Quang" userId="1fa805d0-75c0-4a43-8719-6b7ba17d25fe" providerId="ADAL" clId="{EFB7CABB-BEAA-440A-9950-BCE53ED2B9EF}" dt="2025-01-20T10:30:39.032" v="22" actId="478"/>
          <ac:spMkLst>
            <pc:docMk/>
            <pc:sldMk cId="2721573848" sldId="340"/>
            <ac:spMk id="4" creationId="{ADC8B920-E394-42C6-AC3E-9C183F021028}"/>
          </ac:spMkLst>
        </pc:spChg>
        <pc:spChg chg="del mod ord">
          <ac:chgData name="Nguyễn Xuân Quang" userId="1fa805d0-75c0-4a43-8719-6b7ba17d25fe" providerId="ADAL" clId="{EFB7CABB-BEAA-440A-9950-BCE53ED2B9EF}" dt="2025-01-20T10:28:51.180" v="0" actId="700"/>
          <ac:spMkLst>
            <pc:docMk/>
            <pc:sldMk cId="2721573848" sldId="340"/>
            <ac:spMk id="5" creationId="{D5EB1F0C-FD8E-4418-86AC-3B92FE73F18B}"/>
          </ac:spMkLst>
        </pc:spChg>
        <pc:spChg chg="del">
          <ac:chgData name="Nguyễn Xuân Quang" userId="1fa805d0-75c0-4a43-8719-6b7ba17d25fe" providerId="ADAL" clId="{EFB7CABB-BEAA-440A-9950-BCE53ED2B9EF}" dt="2025-01-20T10:28:51.180" v="0" actId="700"/>
          <ac:spMkLst>
            <pc:docMk/>
            <pc:sldMk cId="2721573848" sldId="340"/>
            <ac:spMk id="6" creationId="{D9C45982-35F7-4724-BE3A-9F6D7708CA49}"/>
          </ac:spMkLst>
        </pc:spChg>
        <pc:spChg chg="add del mod ord">
          <ac:chgData name="Nguyễn Xuân Quang" userId="1fa805d0-75c0-4a43-8719-6b7ba17d25fe" providerId="ADAL" clId="{EFB7CABB-BEAA-440A-9950-BCE53ED2B9EF}" dt="2025-01-20T10:30:17.369" v="19" actId="478"/>
          <ac:spMkLst>
            <pc:docMk/>
            <pc:sldMk cId="2721573848" sldId="340"/>
            <ac:spMk id="7" creationId="{96AA5E6A-F4DB-6F6F-B366-0939C28A5E74}"/>
          </ac:spMkLst>
        </pc:spChg>
        <pc:graphicFrameChg chg="mod">
          <ac:chgData name="Nguyễn Xuân Quang" userId="1fa805d0-75c0-4a43-8719-6b7ba17d25fe" providerId="ADAL" clId="{EFB7CABB-BEAA-440A-9950-BCE53ED2B9EF}" dt="2025-01-20T10:30:47.396" v="23" actId="1076"/>
          <ac:graphicFrameMkLst>
            <pc:docMk/>
            <pc:sldMk cId="2721573848" sldId="340"/>
            <ac:graphicFrameMk id="3" creationId="{CA02A8E2-DA80-4C9B-B6EE-1D88989B5DCD}"/>
          </ac:graphicFrameMkLst>
        </pc:graphicFrameChg>
      </pc:sldChg>
      <pc:sldChg chg="delSp modSp mod chgLayout">
        <pc:chgData name="Nguyễn Xuân Quang" userId="1fa805d0-75c0-4a43-8719-6b7ba17d25fe" providerId="ADAL" clId="{EFB7CABB-BEAA-440A-9950-BCE53ED2B9EF}" dt="2025-01-20T10:30:57.776" v="25" actId="14100"/>
        <pc:sldMkLst>
          <pc:docMk/>
          <pc:sldMk cId="19013698" sldId="343"/>
        </pc:sldMkLst>
        <pc:spChg chg="mod ord">
          <ac:chgData name="Nguyễn Xuân Quang" userId="1fa805d0-75c0-4a43-8719-6b7ba17d25fe" providerId="ADAL" clId="{EFB7CABB-BEAA-440A-9950-BCE53ED2B9EF}" dt="2025-01-20T10:28:51.180" v="0" actId="700"/>
          <ac:spMkLst>
            <pc:docMk/>
            <pc:sldMk cId="19013698" sldId="343"/>
            <ac:spMk id="2" creationId="{CD95E5C8-1B17-422E-AD54-2ACB63110950}"/>
          </ac:spMkLst>
        </pc:spChg>
        <pc:spChg chg="del mod ord">
          <ac:chgData name="Nguyễn Xuân Quang" userId="1fa805d0-75c0-4a43-8719-6b7ba17d25fe" providerId="ADAL" clId="{EFB7CABB-BEAA-440A-9950-BCE53ED2B9EF}" dt="2025-01-20T10:28:51.180" v="0" actId="700"/>
          <ac:spMkLst>
            <pc:docMk/>
            <pc:sldMk cId="19013698" sldId="343"/>
            <ac:spMk id="3" creationId="{3CDCA113-0589-47C0-A0C0-95C16C21CECC}"/>
          </ac:spMkLst>
        </pc:spChg>
        <pc:spChg chg="mod ord">
          <ac:chgData name="Nguyễn Xuân Quang" userId="1fa805d0-75c0-4a43-8719-6b7ba17d25fe" providerId="ADAL" clId="{EFB7CABB-BEAA-440A-9950-BCE53ED2B9EF}" dt="2025-01-20T10:28:51.180" v="0" actId="700"/>
          <ac:spMkLst>
            <pc:docMk/>
            <pc:sldMk cId="19013698" sldId="343"/>
            <ac:spMk id="4" creationId="{397C6DF4-F567-41B5-B018-8D7F794D15B6}"/>
          </ac:spMkLst>
        </pc:spChg>
        <pc:spChg chg="del">
          <ac:chgData name="Nguyễn Xuân Quang" userId="1fa805d0-75c0-4a43-8719-6b7ba17d25fe" providerId="ADAL" clId="{EFB7CABB-BEAA-440A-9950-BCE53ED2B9EF}" dt="2025-01-20T10:28:51.180" v="0" actId="700"/>
          <ac:spMkLst>
            <pc:docMk/>
            <pc:sldMk cId="19013698" sldId="343"/>
            <ac:spMk id="7" creationId="{0ECAFE10-243E-4C1C-81E5-7B41CC4D3689}"/>
          </ac:spMkLst>
        </pc:spChg>
        <pc:spChg chg="mod ord">
          <ac:chgData name="Nguyễn Xuân Quang" userId="1fa805d0-75c0-4a43-8719-6b7ba17d25fe" providerId="ADAL" clId="{EFB7CABB-BEAA-440A-9950-BCE53ED2B9EF}" dt="2025-01-20T10:30:57.776" v="25" actId="14100"/>
          <ac:spMkLst>
            <pc:docMk/>
            <pc:sldMk cId="19013698" sldId="343"/>
            <ac:spMk id="9" creationId="{78470612-F641-40BB-998A-02133EA79169}"/>
          </ac:spMkLst>
        </pc:spChg>
      </pc:sldChg>
      <pc:sldChg chg="addSp delSp modSp mod chgLayout">
        <pc:chgData name="Nguyễn Xuân Quang" userId="1fa805d0-75c0-4a43-8719-6b7ba17d25fe" providerId="ADAL" clId="{EFB7CABB-BEAA-440A-9950-BCE53ED2B9EF}" dt="2025-01-20T10:31:30.935" v="34" actId="1076"/>
        <pc:sldMkLst>
          <pc:docMk/>
          <pc:sldMk cId="1990943872" sldId="344"/>
        </pc:sldMkLst>
        <pc:spChg chg="mod ord">
          <ac:chgData name="Nguyễn Xuân Quang" userId="1fa805d0-75c0-4a43-8719-6b7ba17d25fe" providerId="ADAL" clId="{EFB7CABB-BEAA-440A-9950-BCE53ED2B9EF}" dt="2025-01-20T10:28:51.180" v="0" actId="700"/>
          <ac:spMkLst>
            <pc:docMk/>
            <pc:sldMk cId="1990943872" sldId="344"/>
            <ac:spMk id="2" creationId="{37E1AED1-9FA6-44ED-A177-7A70767ED080}"/>
          </ac:spMkLst>
        </pc:spChg>
        <pc:spChg chg="add del mod ord">
          <ac:chgData name="Nguyễn Xuân Quang" userId="1fa805d0-75c0-4a43-8719-6b7ba17d25fe" providerId="ADAL" clId="{EFB7CABB-BEAA-440A-9950-BCE53ED2B9EF}" dt="2025-01-20T10:31:02.700" v="26" actId="478"/>
          <ac:spMkLst>
            <pc:docMk/>
            <pc:sldMk cId="1990943872" sldId="344"/>
            <ac:spMk id="3" creationId="{4A813F03-36A6-C994-2903-F18EA5815DEF}"/>
          </ac:spMkLst>
        </pc:spChg>
        <pc:spChg chg="mod ord">
          <ac:chgData name="Nguyễn Xuân Quang" userId="1fa805d0-75c0-4a43-8719-6b7ba17d25fe" providerId="ADAL" clId="{EFB7CABB-BEAA-440A-9950-BCE53ED2B9EF}" dt="2025-01-20T10:28:51.180" v="0" actId="700"/>
          <ac:spMkLst>
            <pc:docMk/>
            <pc:sldMk cId="1990943872" sldId="344"/>
            <ac:spMk id="4" creationId="{15612879-AA43-4F68-AC3D-00637EE4C646}"/>
          </ac:spMkLst>
        </pc:spChg>
        <pc:spChg chg="del mod ord">
          <ac:chgData name="Nguyễn Xuân Quang" userId="1fa805d0-75c0-4a43-8719-6b7ba17d25fe" providerId="ADAL" clId="{EFB7CABB-BEAA-440A-9950-BCE53ED2B9EF}" dt="2025-01-20T10:28:51.180" v="0" actId="700"/>
          <ac:spMkLst>
            <pc:docMk/>
            <pc:sldMk cId="1990943872" sldId="344"/>
            <ac:spMk id="5" creationId="{930FF441-4F9A-484F-9333-4820A4C809FF}"/>
          </ac:spMkLst>
        </pc:spChg>
        <pc:spChg chg="del">
          <ac:chgData name="Nguyễn Xuân Quang" userId="1fa805d0-75c0-4a43-8719-6b7ba17d25fe" providerId="ADAL" clId="{EFB7CABB-BEAA-440A-9950-BCE53ED2B9EF}" dt="2025-01-20T10:28:51.180" v="0" actId="700"/>
          <ac:spMkLst>
            <pc:docMk/>
            <pc:sldMk cId="1990943872" sldId="344"/>
            <ac:spMk id="6" creationId="{4C6FA389-07A4-4072-BEF4-5A310F3475AE}"/>
          </ac:spMkLst>
        </pc:spChg>
        <pc:spChg chg="add del mod">
          <ac:chgData name="Nguyễn Xuân Quang" userId="1fa805d0-75c0-4a43-8719-6b7ba17d25fe" providerId="ADAL" clId="{EFB7CABB-BEAA-440A-9950-BCE53ED2B9EF}" dt="2025-01-20T10:31:15.614" v="30" actId="27636"/>
          <ac:spMkLst>
            <pc:docMk/>
            <pc:sldMk cId="1990943872" sldId="344"/>
            <ac:spMk id="9" creationId="{7AF2031A-6F03-4C42-AFC3-9E0174B0A1D1}"/>
          </ac:spMkLst>
        </pc:spChg>
        <pc:spChg chg="mod">
          <ac:chgData name="Nguyễn Xuân Quang" userId="1fa805d0-75c0-4a43-8719-6b7ba17d25fe" providerId="ADAL" clId="{EFB7CABB-BEAA-440A-9950-BCE53ED2B9EF}" dt="2025-01-20T10:31:22.753" v="32" actId="113"/>
          <ac:spMkLst>
            <pc:docMk/>
            <pc:sldMk cId="1990943872" sldId="344"/>
            <ac:spMk id="11" creationId="{EA5AD37A-4A1E-4D4F-A104-E878281172A6}"/>
          </ac:spMkLst>
        </pc:spChg>
        <pc:graphicFrameChg chg="mod">
          <ac:chgData name="Nguyễn Xuân Quang" userId="1fa805d0-75c0-4a43-8719-6b7ba17d25fe" providerId="ADAL" clId="{EFB7CABB-BEAA-440A-9950-BCE53ED2B9EF}" dt="2025-01-20T10:31:27.504" v="33" actId="1076"/>
          <ac:graphicFrameMkLst>
            <pc:docMk/>
            <pc:sldMk cId="1990943872" sldId="344"/>
            <ac:graphicFrameMk id="7" creationId="{13B15459-BA9C-496E-A910-C9ED58ED04A6}"/>
          </ac:graphicFrameMkLst>
        </pc:graphicFrameChg>
        <pc:graphicFrameChg chg="mod">
          <ac:chgData name="Nguyễn Xuân Quang" userId="1fa805d0-75c0-4a43-8719-6b7ba17d25fe" providerId="ADAL" clId="{EFB7CABB-BEAA-440A-9950-BCE53ED2B9EF}" dt="2025-01-20T10:31:30.935" v="34" actId="1076"/>
          <ac:graphicFrameMkLst>
            <pc:docMk/>
            <pc:sldMk cId="1990943872" sldId="344"/>
            <ac:graphicFrameMk id="12" creationId="{4757F75A-4F84-4D48-8898-3AEBB60CBD67}"/>
          </ac:graphicFrameMkLst>
        </pc:graphicFrameChg>
      </pc:sldChg>
      <pc:sldChg chg="addSp delSp modSp mod chgLayout">
        <pc:chgData name="Nguyễn Xuân Quang" userId="1fa805d0-75c0-4a43-8719-6b7ba17d25fe" providerId="ADAL" clId="{EFB7CABB-BEAA-440A-9950-BCE53ED2B9EF}" dt="2025-01-20T10:31:45.487" v="39" actId="27636"/>
        <pc:sldMkLst>
          <pc:docMk/>
          <pc:sldMk cId="2248864971" sldId="345"/>
        </pc:sldMkLst>
        <pc:spChg chg="mod ord">
          <ac:chgData name="Nguyễn Xuân Quang" userId="1fa805d0-75c0-4a43-8719-6b7ba17d25fe" providerId="ADAL" clId="{EFB7CABB-BEAA-440A-9950-BCE53ED2B9EF}" dt="2025-01-20T10:28:51.180" v="0" actId="700"/>
          <ac:spMkLst>
            <pc:docMk/>
            <pc:sldMk cId="2248864971" sldId="345"/>
            <ac:spMk id="2" creationId="{1FA01451-FE2D-4013-8901-3BA2CFD242C7}"/>
          </ac:spMkLst>
        </pc:spChg>
        <pc:spChg chg="add del mod ord">
          <ac:chgData name="Nguyễn Xuân Quang" userId="1fa805d0-75c0-4a43-8719-6b7ba17d25fe" providerId="ADAL" clId="{EFB7CABB-BEAA-440A-9950-BCE53ED2B9EF}" dt="2025-01-20T10:31:35.729" v="35" actId="478"/>
          <ac:spMkLst>
            <pc:docMk/>
            <pc:sldMk cId="2248864971" sldId="345"/>
            <ac:spMk id="3" creationId="{0AEBF6A6-CD32-AB18-2F51-D3BB1ABD484E}"/>
          </ac:spMkLst>
        </pc:spChg>
        <pc:spChg chg="mod ord">
          <ac:chgData name="Nguyễn Xuân Quang" userId="1fa805d0-75c0-4a43-8719-6b7ba17d25fe" providerId="ADAL" clId="{EFB7CABB-BEAA-440A-9950-BCE53ED2B9EF}" dt="2025-01-20T10:28:51.180" v="0" actId="700"/>
          <ac:spMkLst>
            <pc:docMk/>
            <pc:sldMk cId="2248864971" sldId="345"/>
            <ac:spMk id="4" creationId="{A50E7467-AABE-4274-A054-FD09ACAF2A80}"/>
          </ac:spMkLst>
        </pc:spChg>
        <pc:spChg chg="del mod ord">
          <ac:chgData name="Nguyễn Xuân Quang" userId="1fa805d0-75c0-4a43-8719-6b7ba17d25fe" providerId="ADAL" clId="{EFB7CABB-BEAA-440A-9950-BCE53ED2B9EF}" dt="2025-01-20T10:28:51.180" v="0" actId="700"/>
          <ac:spMkLst>
            <pc:docMk/>
            <pc:sldMk cId="2248864971" sldId="345"/>
            <ac:spMk id="5" creationId="{138C9FA4-25FA-47A3-869C-325C645E97E3}"/>
          </ac:spMkLst>
        </pc:spChg>
        <pc:spChg chg="del">
          <ac:chgData name="Nguyễn Xuân Quang" userId="1fa805d0-75c0-4a43-8719-6b7ba17d25fe" providerId="ADAL" clId="{EFB7CABB-BEAA-440A-9950-BCE53ED2B9EF}" dt="2025-01-20T10:28:51.180" v="0" actId="700"/>
          <ac:spMkLst>
            <pc:docMk/>
            <pc:sldMk cId="2248864971" sldId="345"/>
            <ac:spMk id="6" creationId="{CA954B99-355C-4452-9279-9788DDB8BEA7}"/>
          </ac:spMkLst>
        </pc:spChg>
        <pc:spChg chg="mod">
          <ac:chgData name="Nguyễn Xuân Quang" userId="1fa805d0-75c0-4a43-8719-6b7ba17d25fe" providerId="ADAL" clId="{EFB7CABB-BEAA-440A-9950-BCE53ED2B9EF}" dt="2025-01-20T10:31:40.614" v="37" actId="27636"/>
          <ac:spMkLst>
            <pc:docMk/>
            <pc:sldMk cId="2248864971" sldId="345"/>
            <ac:spMk id="9" creationId="{25349E30-D38B-451F-8DBC-CA09FCE871F2}"/>
          </ac:spMkLst>
        </pc:spChg>
        <pc:spChg chg="mod">
          <ac:chgData name="Nguyễn Xuân Quang" userId="1fa805d0-75c0-4a43-8719-6b7ba17d25fe" providerId="ADAL" clId="{EFB7CABB-BEAA-440A-9950-BCE53ED2B9EF}" dt="2025-01-20T10:31:45.487" v="39" actId="27636"/>
          <ac:spMkLst>
            <pc:docMk/>
            <pc:sldMk cId="2248864971" sldId="345"/>
            <ac:spMk id="10" creationId="{821473BC-2317-47C4-9A43-FF46BCAF4D29}"/>
          </ac:spMkLst>
        </pc:spChg>
      </pc:sldChg>
      <pc:sldChg chg="addSp delSp modSp mod chgLayout">
        <pc:chgData name="Nguyễn Xuân Quang" userId="1fa805d0-75c0-4a43-8719-6b7ba17d25fe" providerId="ADAL" clId="{EFB7CABB-BEAA-440A-9950-BCE53ED2B9EF}" dt="2025-01-20T10:32:00.582" v="43" actId="1076"/>
        <pc:sldMkLst>
          <pc:docMk/>
          <pc:sldMk cId="1151384965" sldId="346"/>
        </pc:sldMkLst>
        <pc:spChg chg="mod ord">
          <ac:chgData name="Nguyễn Xuân Quang" userId="1fa805d0-75c0-4a43-8719-6b7ba17d25fe" providerId="ADAL" clId="{EFB7CABB-BEAA-440A-9950-BCE53ED2B9EF}" dt="2025-01-20T10:28:51.180" v="0" actId="700"/>
          <ac:spMkLst>
            <pc:docMk/>
            <pc:sldMk cId="1151384965" sldId="346"/>
            <ac:spMk id="2" creationId="{A7889A30-3E67-4131-831A-6988A68DCB1D}"/>
          </ac:spMkLst>
        </pc:spChg>
        <pc:spChg chg="add del mod ord">
          <ac:chgData name="Nguyễn Xuân Quang" userId="1fa805d0-75c0-4a43-8719-6b7ba17d25fe" providerId="ADAL" clId="{EFB7CABB-BEAA-440A-9950-BCE53ED2B9EF}" dt="2025-01-20T10:31:49.898" v="40" actId="478"/>
          <ac:spMkLst>
            <pc:docMk/>
            <pc:sldMk cId="1151384965" sldId="346"/>
            <ac:spMk id="3" creationId="{91BD540F-6BA6-84FD-61DD-9AB9EDC00C1E}"/>
          </ac:spMkLst>
        </pc:spChg>
        <pc:spChg chg="mod ord">
          <ac:chgData name="Nguyễn Xuân Quang" userId="1fa805d0-75c0-4a43-8719-6b7ba17d25fe" providerId="ADAL" clId="{EFB7CABB-BEAA-440A-9950-BCE53ED2B9EF}" dt="2025-01-20T10:28:51.180" v="0" actId="700"/>
          <ac:spMkLst>
            <pc:docMk/>
            <pc:sldMk cId="1151384965" sldId="346"/>
            <ac:spMk id="4" creationId="{2BEAC457-F52B-4AAA-AA96-5E767A99D9CA}"/>
          </ac:spMkLst>
        </pc:spChg>
        <pc:spChg chg="del mod ord">
          <ac:chgData name="Nguyễn Xuân Quang" userId="1fa805d0-75c0-4a43-8719-6b7ba17d25fe" providerId="ADAL" clId="{EFB7CABB-BEAA-440A-9950-BCE53ED2B9EF}" dt="2025-01-20T10:28:51.180" v="0" actId="700"/>
          <ac:spMkLst>
            <pc:docMk/>
            <pc:sldMk cId="1151384965" sldId="346"/>
            <ac:spMk id="5" creationId="{6F4D3F44-CC66-48FA-B85C-1C0399A3728F}"/>
          </ac:spMkLst>
        </pc:spChg>
        <pc:spChg chg="del">
          <ac:chgData name="Nguyễn Xuân Quang" userId="1fa805d0-75c0-4a43-8719-6b7ba17d25fe" providerId="ADAL" clId="{EFB7CABB-BEAA-440A-9950-BCE53ED2B9EF}" dt="2025-01-20T10:28:51.180" v="0" actId="700"/>
          <ac:spMkLst>
            <pc:docMk/>
            <pc:sldMk cId="1151384965" sldId="346"/>
            <ac:spMk id="6" creationId="{5F9E07AD-C1BA-49FC-8B95-36CB4EACD2F8}"/>
          </ac:spMkLst>
        </pc:spChg>
        <pc:graphicFrameChg chg="mod">
          <ac:chgData name="Nguyễn Xuân Quang" userId="1fa805d0-75c0-4a43-8719-6b7ba17d25fe" providerId="ADAL" clId="{EFB7CABB-BEAA-440A-9950-BCE53ED2B9EF}" dt="2025-01-20T10:31:54.697" v="41" actId="1076"/>
          <ac:graphicFrameMkLst>
            <pc:docMk/>
            <pc:sldMk cId="1151384965" sldId="346"/>
            <ac:graphicFrameMk id="7" creationId="{AF14C6A8-763B-40B3-85C7-46A18F9A6BEC}"/>
          </ac:graphicFrameMkLst>
        </pc:graphicFrameChg>
        <pc:graphicFrameChg chg="mod">
          <ac:chgData name="Nguyễn Xuân Quang" userId="1fa805d0-75c0-4a43-8719-6b7ba17d25fe" providerId="ADAL" clId="{EFB7CABB-BEAA-440A-9950-BCE53ED2B9EF}" dt="2025-01-20T10:32:00.582" v="43" actId="1076"/>
          <ac:graphicFrameMkLst>
            <pc:docMk/>
            <pc:sldMk cId="1151384965" sldId="346"/>
            <ac:graphicFrameMk id="8" creationId="{EBAF5C4A-E009-4811-823F-A04E8515D54F}"/>
          </ac:graphicFrameMkLst>
        </pc:graphicFrameChg>
      </pc:sldChg>
      <pc:sldChg chg="delSp modSp mod chgLayout">
        <pc:chgData name="Nguyễn Xuân Quang" userId="1fa805d0-75c0-4a43-8719-6b7ba17d25fe" providerId="ADAL" clId="{EFB7CABB-BEAA-440A-9950-BCE53ED2B9EF}" dt="2025-01-20T10:32:09.481" v="45" actId="14100"/>
        <pc:sldMkLst>
          <pc:docMk/>
          <pc:sldMk cId="2450520211" sldId="347"/>
        </pc:sldMkLst>
        <pc:spChg chg="mod ord">
          <ac:chgData name="Nguyễn Xuân Quang" userId="1fa805d0-75c0-4a43-8719-6b7ba17d25fe" providerId="ADAL" clId="{EFB7CABB-BEAA-440A-9950-BCE53ED2B9EF}" dt="2025-01-20T10:28:51.180" v="0" actId="700"/>
          <ac:spMkLst>
            <pc:docMk/>
            <pc:sldMk cId="2450520211" sldId="347"/>
            <ac:spMk id="2" creationId="{161EE29A-7657-4FDA-BDB2-F68B483B3E06}"/>
          </ac:spMkLst>
        </pc:spChg>
        <pc:spChg chg="mod ord">
          <ac:chgData name="Nguyễn Xuân Quang" userId="1fa805d0-75c0-4a43-8719-6b7ba17d25fe" providerId="ADAL" clId="{EFB7CABB-BEAA-440A-9950-BCE53ED2B9EF}" dt="2025-01-20T10:32:09.481" v="45" actId="14100"/>
          <ac:spMkLst>
            <pc:docMk/>
            <pc:sldMk cId="2450520211" sldId="347"/>
            <ac:spMk id="3" creationId="{40C73DEA-8BF0-4054-ABE7-44FAA55804F9}"/>
          </ac:spMkLst>
        </pc:spChg>
        <pc:spChg chg="mod ord">
          <ac:chgData name="Nguyễn Xuân Quang" userId="1fa805d0-75c0-4a43-8719-6b7ba17d25fe" providerId="ADAL" clId="{EFB7CABB-BEAA-440A-9950-BCE53ED2B9EF}" dt="2025-01-20T10:28:51.180" v="0" actId="700"/>
          <ac:spMkLst>
            <pc:docMk/>
            <pc:sldMk cId="2450520211" sldId="347"/>
            <ac:spMk id="4" creationId="{0904D2AD-8BF7-49C9-90FC-5F6C56A6D429}"/>
          </ac:spMkLst>
        </pc:spChg>
        <pc:spChg chg="del mod ord">
          <ac:chgData name="Nguyễn Xuân Quang" userId="1fa805d0-75c0-4a43-8719-6b7ba17d25fe" providerId="ADAL" clId="{EFB7CABB-BEAA-440A-9950-BCE53ED2B9EF}" dt="2025-01-20T10:28:51.180" v="0" actId="700"/>
          <ac:spMkLst>
            <pc:docMk/>
            <pc:sldMk cId="2450520211" sldId="347"/>
            <ac:spMk id="5" creationId="{19B5FFD0-F51A-4C61-97E2-FC289D1C7B28}"/>
          </ac:spMkLst>
        </pc:spChg>
        <pc:spChg chg="del">
          <ac:chgData name="Nguyễn Xuân Quang" userId="1fa805d0-75c0-4a43-8719-6b7ba17d25fe" providerId="ADAL" clId="{EFB7CABB-BEAA-440A-9950-BCE53ED2B9EF}" dt="2025-01-20T10:28:51.180" v="0" actId="700"/>
          <ac:spMkLst>
            <pc:docMk/>
            <pc:sldMk cId="2450520211" sldId="347"/>
            <ac:spMk id="6" creationId="{FA70D823-18B7-4114-9F19-F8C1F78E60A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4353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997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7662565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38564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473868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51995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3198135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26468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461244923"/>
      </p:ext>
    </p:extLst>
  </p:cSld>
  <p:clrMapOvr>
    <a:masterClrMapping/>
  </p:clrMapOvr>
  <p:transition advClick="0"/>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fld id="{1D8BD707-D9CF-40AE-B4C6-C98DA3205C09}" type="datetimeFigureOut">
              <a:rPr lang="en-US" smtClean="0"/>
              <a:t>5/21/25</a:t>
            </a:fld>
            <a:endParaRPr lang="en-US"/>
          </a:p>
        </p:txBody>
      </p:sp>
      <p:sp>
        <p:nvSpPr>
          <p:cNvPr id="6" name="Rectangle 6"/>
          <p:cNvSpPr>
            <a:spLocks noGrp="1" noChangeArrowheads="1"/>
          </p:cNvSpPr>
          <p:nvPr>
            <p:ph type="sldNum" sz="quarter" idx="11"/>
          </p:nvPr>
        </p:nvSpPr>
        <p:spPr>
          <a:ln/>
        </p:spPr>
        <p:txBody>
          <a:bodyPr/>
          <a:lstStyle>
            <a:lvl1pPr>
              <a:defRPr/>
            </a:lvl1pPr>
          </a:lstStyle>
          <a:p>
            <a:fld id="{B6F15528-21DE-4FAA-801E-634DDDAF4B2B}" type="slidenum">
              <a:rPr lang="en-US" smtClean="0"/>
              <a:t>‹#›</a:t>
            </a:fld>
            <a:endParaRPr lang="en-US"/>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051962231"/>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84441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Arial" panose="020B0604020202020204" pitchFamily="34" charset="0"/>
              <a:cs typeface="Arial" panose="020B0604020202020204" pitchFamily="34" charset="0"/>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Arial" panose="020B0604020202020204" pitchFamily="34" charset="0"/>
                <a:cs typeface="Arial" panose="020B0604020202020204" pitchFamily="34" charset="0"/>
              </a:defRPr>
            </a:lvl1pPr>
            <a:lvl2pPr marL="557229" indent="-214319">
              <a:lnSpc>
                <a:spcPct val="150000"/>
              </a:lnSpc>
              <a:spcBef>
                <a:spcPts val="0"/>
              </a:spcBef>
              <a:buSzPct val="100000"/>
              <a:buFontTx/>
              <a:buBlip>
                <a:blip r:embed="rId4"/>
              </a:buBlip>
              <a:defRPr sz="1352">
                <a:solidFill>
                  <a:srgbClr val="6D6E6D"/>
                </a:solidFill>
                <a:latin typeface="Arial" panose="020B0604020202020204" pitchFamily="34" charset="0"/>
                <a:cs typeface="Arial" panose="020B0604020202020204" pitchFamily="34" charset="0"/>
              </a:defRPr>
            </a:lvl2pPr>
            <a:lvl3pPr marL="857276" indent="-171456">
              <a:spcBef>
                <a:spcPts val="0"/>
              </a:spcBef>
              <a:buSzPct val="100000"/>
              <a:buFontTx/>
              <a:buBlip>
                <a:blip r:embed="rId5"/>
              </a:buBlip>
              <a:defRPr sz="1202">
                <a:solidFill>
                  <a:srgbClr val="6D6E6D"/>
                </a:solidFill>
                <a:latin typeface="Arial" panose="020B0604020202020204" pitchFamily="34" charset="0"/>
                <a:cs typeface="Arial" panose="020B0604020202020204" pitchFamily="34" charset="0"/>
              </a:defRPr>
            </a:lvl3pPr>
            <a:lvl4pPr>
              <a:spcBef>
                <a:spcPts val="0"/>
              </a:spcBef>
              <a:defRPr sz="1202">
                <a:solidFill>
                  <a:srgbClr val="6D6E6D"/>
                </a:solidFill>
                <a:latin typeface="Arial" panose="020B0604020202020204" pitchFamily="34" charset="0"/>
                <a:cs typeface="Arial" panose="020B0604020202020204" pitchFamily="34" charset="0"/>
              </a:defRPr>
            </a:lvl4pPr>
            <a:lvl5pPr>
              <a:spcBef>
                <a:spcPts val="0"/>
              </a:spcBef>
              <a:defRPr sz="1202">
                <a:solidFill>
                  <a:srgbClr val="6D6E6D"/>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Arial" panose="020B0604020202020204" pitchFamily="34" charset="0"/>
                <a:cs typeface="Arial" panose="020B0604020202020204" pitchFamily="34" charset="0"/>
              </a:defRPr>
            </a:lvl1pPr>
          </a:lstStyle>
          <a:p>
            <a:fld id="{91D6E854-86EC-9D4F-89B0-F83A48042FB2}" type="datetime2">
              <a:rPr lang="en-US" smtClean="0"/>
              <a:pPr/>
              <a:t>Wednesday, May 21,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Arial" panose="020B0604020202020204" pitchFamily="34" charset="0"/>
                <a:cs typeface="Arial" panose="020B0604020202020204" pitchFamily="34" charset="0"/>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Arial" panose="020B0604020202020204" pitchFamily="34" charset="0"/>
                <a:cs typeface="Arial" panose="020B0604020202020204" pitchFamily="34" charset="0"/>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10488321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1549455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9666234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737491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87498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7711237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55576038"/>
      </p:ext>
    </p:extLst>
  </p:cSld>
  <p:clrMapOvr>
    <a:masterClrMapping/>
  </p:clrMapOvr>
  <p:transition advClick="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17776812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77716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theme" Target="../theme/theme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5/21/25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095864636"/>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78"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060132860"/>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901314" y="857167"/>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 name="Google Shape;46;p15">
            <a:extLst>
              <a:ext uri="{FF2B5EF4-FFF2-40B4-BE49-F238E27FC236}">
                <a16:creationId xmlns:a16="http://schemas.microsoft.com/office/drawing/2014/main" id="{02CCA9A9-B66E-1EB2-5888-3257B7AF0B8A}"/>
              </a:ext>
            </a:extLst>
          </p:cNvPr>
          <p:cNvSpPr txBox="1">
            <a:spLocks noGrp="1"/>
          </p:cNvSpPr>
          <p:nvPr>
            <p:ph type="ctrTitle"/>
          </p:nvPr>
        </p:nvSpPr>
        <p:spPr>
          <a:xfrm>
            <a:off x="457036" y="857167"/>
            <a:ext cx="5204293" cy="1042467"/>
          </a:xfrm>
          <a:prstGeom prst="rect">
            <a:avLst/>
          </a:prstGeom>
        </p:spPr>
        <p:txBody>
          <a:bodyPr spcFirstLastPara="1" wrap="square" lIns="146280" tIns="146280" rIns="146280" bIns="146280" anchor="ctr" anchorCtr="0">
            <a:noAutofit/>
          </a:bodyPr>
          <a:lstStyle/>
          <a:p>
            <a:r>
              <a:rPr lang="en-US" sz="2400" b="1" dirty="0">
                <a:solidFill>
                  <a:schemeClr val="accent1">
                    <a:lumMod val="50000"/>
                  </a:schemeClr>
                </a:solidFill>
                <a:latin typeface="+mn-lt"/>
              </a:rPr>
              <a:t>TRAINING PROGRAMME </a:t>
            </a:r>
            <a:br>
              <a:rPr lang="en-US" sz="2400" b="1" dirty="0">
                <a:solidFill>
                  <a:schemeClr val="accent1">
                    <a:lumMod val="50000"/>
                  </a:schemeClr>
                </a:solidFill>
                <a:latin typeface="+mn-lt"/>
              </a:rPr>
            </a:br>
            <a:r>
              <a:rPr lang="en-US" sz="2400" b="1" dirty="0">
                <a:solidFill>
                  <a:schemeClr val="accent1">
                    <a:lumMod val="50000"/>
                  </a:schemeClr>
                </a:solidFill>
                <a:latin typeface="+mn-lt"/>
              </a:rPr>
              <a:t>FOR INDUSTRIAL ENTERPRISEs</a:t>
            </a:r>
            <a:endParaRPr sz="2400" b="1" dirty="0">
              <a:solidFill>
                <a:schemeClr val="accent1">
                  <a:lumMod val="50000"/>
                </a:schemeClr>
              </a:solidFill>
              <a:latin typeface="+mn-lt"/>
            </a:endParaRP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36549" y="2571750"/>
            <a:ext cx="4361454" cy="1042467"/>
          </a:xfrm>
        </p:spPr>
        <p:txBody>
          <a:bodyPr>
            <a:normAutofit/>
          </a:bodyPr>
          <a:lstStyle/>
          <a:p>
            <a:pPr marL="0" indent="0">
              <a:spcAft>
                <a:spcPts val="600"/>
              </a:spcAft>
            </a:pPr>
            <a:r>
              <a:rPr lang="vi-VN" sz="1400" b="1" u="sng" dirty="0">
                <a:solidFill>
                  <a:schemeClr val="accent1">
                    <a:lumMod val="50000"/>
                  </a:schemeClr>
                </a:solidFill>
              </a:rPr>
              <a:t>Module </a:t>
            </a:r>
            <a:r>
              <a:rPr lang="en-US" sz="1400" b="1" u="sng" dirty="0">
                <a:solidFill>
                  <a:schemeClr val="accent1">
                    <a:lumMod val="50000"/>
                  </a:schemeClr>
                </a:solidFill>
              </a:rPr>
              <a:t>9</a:t>
            </a:r>
            <a:r>
              <a:rPr lang="vi-VN" sz="1400" b="1" u="sng" dirty="0">
                <a:solidFill>
                  <a:schemeClr val="accent1">
                    <a:lumMod val="50000"/>
                  </a:schemeClr>
                </a:solidFill>
              </a:rPr>
              <a:t>.</a:t>
            </a:r>
            <a:r>
              <a:rPr lang="en-US" sz="1400" b="1" u="sng" dirty="0">
                <a:solidFill>
                  <a:schemeClr val="accent1">
                    <a:lumMod val="50000"/>
                  </a:schemeClr>
                </a:solidFill>
              </a:rPr>
              <a:t>6:</a:t>
            </a:r>
          </a:p>
          <a:p>
            <a:pPr marL="0" indent="0"/>
            <a:r>
              <a:rPr lang="en-US" sz="1400" b="1" dirty="0">
                <a:solidFill>
                  <a:schemeClr val="accent1">
                    <a:lumMod val="50000"/>
                  </a:schemeClr>
                </a:solidFill>
              </a:rPr>
              <a:t>Case Studies on Energy Efficiency Measures in the Textile Industry.</a:t>
            </a:r>
            <a:endParaRPr lang="en-VN" sz="1400" b="1" dirty="0">
              <a:solidFill>
                <a:schemeClr val="accent1">
                  <a:lumMod val="50000"/>
                </a:schemeClr>
              </a:solidFill>
            </a:endParaRPr>
          </a:p>
        </p:txBody>
      </p:sp>
      <p:sp>
        <p:nvSpPr>
          <p:cNvPr id="5" name="TextBox 4">
            <a:extLst>
              <a:ext uri="{FF2B5EF4-FFF2-40B4-BE49-F238E27FC236}">
                <a16:creationId xmlns:a16="http://schemas.microsoft.com/office/drawing/2014/main" id="{070808CC-23FE-F0C8-A9B3-391218DBA2F7}"/>
              </a:ext>
            </a:extLst>
          </p:cNvPr>
          <p:cNvSpPr txBox="1"/>
          <p:nvPr/>
        </p:nvSpPr>
        <p:spPr>
          <a:xfrm>
            <a:off x="536549" y="1899634"/>
            <a:ext cx="3232369" cy="27699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Arial"/>
                <a:cs typeface="Arial"/>
                <a:sym typeface="Arial"/>
              </a:rPr>
              <a:t>TECHNICAL STAFFS</a:t>
            </a:r>
          </a:p>
        </p:txBody>
      </p:sp>
    </p:spTree>
    <p:extLst>
      <p:ext uri="{BB962C8B-B14F-4D97-AF65-F5344CB8AC3E}">
        <p14:creationId xmlns:p14="http://schemas.microsoft.com/office/powerpoint/2010/main" val="2016823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8198" y="424147"/>
            <a:ext cx="8204110" cy="446186"/>
          </a:xfrm>
          <a:prstGeom prst="rect">
            <a:avLst/>
          </a:prstGeom>
        </p:spPr>
        <p:txBody>
          <a:bodyPr vert="horz" lIns="91440" tIns="45720" rIns="91440" bIns="45720" rtlCol="0" anchor="ctr">
            <a:normAutofit/>
          </a:bodyPr>
          <a:lstStyle/>
          <a:p>
            <a:pPr marL="9525" marR="3810" algn="ctr" rtl="0">
              <a:lnSpc>
                <a:spcPct val="90000"/>
              </a:lnSpc>
              <a:spcBef>
                <a:spcPct val="0"/>
              </a:spcBef>
            </a:pPr>
            <a:r>
              <a:rPr lang="en-US" sz="2000" kern="1200" dirty="0">
                <a:solidFill>
                  <a:schemeClr val="accent4">
                    <a:lumMod val="50000"/>
                  </a:schemeClr>
                </a:solidFill>
                <a:latin typeface="+mn-lt"/>
                <a:ea typeface="+mj-ea"/>
                <a:cs typeface="+mj-cs"/>
              </a:rPr>
              <a:t>LEVI STRAUSS &amp; CO. WATER&lt;LESS™ PROGRAM</a:t>
            </a:r>
            <a:r>
              <a:rPr lang="en-US" sz="2000" kern="1200" spc="-19" dirty="0">
                <a:solidFill>
                  <a:schemeClr val="accent4">
                    <a:lumMod val="50000"/>
                  </a:schemeClr>
                </a:solidFill>
                <a:latin typeface="+mn-lt"/>
                <a:ea typeface="+mj-ea"/>
                <a:cs typeface="+mj-cs"/>
              </a:rPr>
              <a:t> (</a:t>
            </a:r>
            <a:r>
              <a:rPr lang="en-US" sz="2000" kern="1200" spc="-19" dirty="0">
                <a:solidFill>
                  <a:schemeClr val="accent1">
                    <a:lumMod val="50000"/>
                  </a:schemeClr>
                </a:solidFill>
                <a:ea typeface="+mj-ea"/>
                <a:cs typeface="+mj-cs"/>
              </a:rPr>
              <a:t>4)</a:t>
            </a:r>
            <a:endParaRPr lang="en-US" sz="2000" kern="1200" spc="-19" dirty="0">
              <a:solidFill>
                <a:schemeClr val="accent4">
                  <a:lumMod val="50000"/>
                </a:schemeClr>
              </a:solidFill>
              <a:latin typeface="+mn-lt"/>
              <a:ea typeface="+mj-ea"/>
              <a:cs typeface="+mj-cs"/>
            </a:endParaRPr>
          </a:p>
        </p:txBody>
      </p:sp>
      <p:sp>
        <p:nvSpPr>
          <p:cNvPr id="5" name="TextBox 4">
            <a:extLst>
              <a:ext uri="{FF2B5EF4-FFF2-40B4-BE49-F238E27FC236}">
                <a16:creationId xmlns:a16="http://schemas.microsoft.com/office/drawing/2014/main" id="{975DDDFB-6C76-40E8-8F77-C94C3D9E4349}"/>
              </a:ext>
            </a:extLst>
          </p:cNvPr>
          <p:cNvSpPr txBox="1"/>
          <p:nvPr/>
        </p:nvSpPr>
        <p:spPr>
          <a:xfrm>
            <a:off x="419328" y="1437922"/>
            <a:ext cx="5309487" cy="3587821"/>
          </a:xfrm>
          <a:prstGeom prst="rect">
            <a:avLst/>
          </a:prstGeom>
        </p:spPr>
        <p:txBody>
          <a:bodyPr vert="horz" lIns="91440" tIns="45720" rIns="91440" bIns="45720" rtlCol="0">
            <a:noAutofit/>
          </a:bodyPr>
          <a:lstStyle/>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Water savings counted: Two total baths, a de- size and a rinse</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Average water savings: 11.8 liters / jean</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Energy Saving: Electricity and Steam used for 2 baths</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Frequency of use: High</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Method: When a stonewash or enzyme wash follows a </a:t>
            </a:r>
            <a:r>
              <a:rPr lang="en-US" kern="1200" dirty="0" err="1">
                <a:solidFill>
                  <a:schemeClr val="tx1"/>
                </a:solidFill>
                <a:latin typeface="+mn-lt"/>
                <a:ea typeface="+mn-ea"/>
                <a:cs typeface="+mn-cs"/>
              </a:rPr>
              <a:t>desize</a:t>
            </a:r>
            <a:r>
              <a:rPr lang="en-US" kern="1200" dirty="0">
                <a:solidFill>
                  <a:schemeClr val="tx1"/>
                </a:solidFill>
                <a:latin typeface="+mn-lt"/>
                <a:ea typeface="+mn-ea"/>
                <a:cs typeface="+mn-cs"/>
              </a:rPr>
              <a:t> bath in a finish formula, it traditionally requires four baths: a </a:t>
            </a:r>
            <a:r>
              <a:rPr lang="en-US" kern="1200" dirty="0" err="1">
                <a:solidFill>
                  <a:schemeClr val="tx1"/>
                </a:solidFill>
                <a:latin typeface="+mn-lt"/>
                <a:ea typeface="+mn-ea"/>
                <a:cs typeface="+mn-cs"/>
              </a:rPr>
              <a:t>desize</a:t>
            </a:r>
            <a:r>
              <a:rPr lang="en-US" kern="1200" dirty="0">
                <a:solidFill>
                  <a:schemeClr val="tx1"/>
                </a:solidFill>
                <a:latin typeface="+mn-lt"/>
                <a:ea typeface="+mn-ea"/>
                <a:cs typeface="+mn-cs"/>
              </a:rPr>
              <a:t> bath, a rinse, a stonewash or enzyme bath, and another rinse. Combining the </a:t>
            </a:r>
            <a:r>
              <a:rPr lang="en-US" kern="1200" dirty="0" err="1">
                <a:solidFill>
                  <a:schemeClr val="tx1"/>
                </a:solidFill>
                <a:latin typeface="+mn-lt"/>
                <a:ea typeface="+mn-ea"/>
                <a:cs typeface="+mn-cs"/>
              </a:rPr>
              <a:t>desize</a:t>
            </a:r>
            <a:r>
              <a:rPr lang="en-US" kern="1200" dirty="0">
                <a:solidFill>
                  <a:schemeClr val="tx1"/>
                </a:solidFill>
                <a:latin typeface="+mn-lt"/>
                <a:ea typeface="+mn-ea"/>
                <a:cs typeface="+mn-cs"/>
              </a:rPr>
              <a:t> step with the stonewash/enzyme wash followed by a rinse reduces the process to a total of two baths.</a:t>
            </a:r>
          </a:p>
          <a:p>
            <a:pPr algn="just">
              <a:lnSpc>
                <a:spcPct val="90000"/>
              </a:lnSpc>
              <a:spcAft>
                <a:spcPts val="600"/>
              </a:spcAft>
            </a:pPr>
            <a:r>
              <a:rPr lang="en-US" b="1" kern="1200" dirty="0">
                <a:solidFill>
                  <a:schemeClr val="tx1"/>
                </a:solidFill>
                <a:latin typeface="+mn-lt"/>
                <a:ea typeface="+mn-ea"/>
                <a:cs typeface="+mn-cs"/>
              </a:rPr>
              <a:t>Critical Issues:</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Not recommended for fabrics that bleeds a lot.</a:t>
            </a:r>
          </a:p>
          <a:p>
            <a:pPr indent="-228600" algn="just">
              <a:lnSpc>
                <a:spcPct val="90000"/>
              </a:lnSpc>
              <a:spcAft>
                <a:spcPts val="600"/>
              </a:spcAft>
              <a:buFont typeface="Arial" panose="020B0604020202020204" pitchFamily="34" charset="0"/>
              <a:buChar char="•"/>
            </a:pPr>
            <a:r>
              <a:rPr lang="en-US" kern="1200" dirty="0">
                <a:solidFill>
                  <a:schemeClr val="tx1"/>
                </a:solidFill>
                <a:latin typeface="+mn-lt"/>
                <a:ea typeface="+mn-ea"/>
                <a:cs typeface="+mn-cs"/>
              </a:rPr>
              <a:t>An extra dispersant in the bath may be required to avoid back staining</a:t>
            </a:r>
          </a:p>
        </p:txBody>
      </p:sp>
      <p:graphicFrame>
        <p:nvGraphicFramePr>
          <p:cNvPr id="4" name="object 4"/>
          <p:cNvGraphicFramePr>
            <a:graphicFrameLocks noGrp="1"/>
          </p:cNvGraphicFramePr>
          <p:nvPr>
            <p:extLst>
              <p:ext uri="{D42A27DB-BD31-4B8C-83A1-F6EECF244321}">
                <p14:modId xmlns:p14="http://schemas.microsoft.com/office/powerpoint/2010/main" val="3329975050"/>
              </p:ext>
            </p:extLst>
          </p:nvPr>
        </p:nvGraphicFramePr>
        <p:xfrm>
          <a:off x="5991516" y="1437922"/>
          <a:ext cx="2914803" cy="3008352"/>
        </p:xfrm>
        <a:graphic>
          <a:graphicData uri="http://schemas.openxmlformats.org/drawingml/2006/table">
            <a:tbl>
              <a:tblPr firstRow="1" bandRow="1">
                <a:tableStyleId>{2D5ABB26-0587-4C30-8999-92F81FD0307C}</a:tableStyleId>
              </a:tblPr>
              <a:tblGrid>
                <a:gridCol w="1464578">
                  <a:extLst>
                    <a:ext uri="{9D8B030D-6E8A-4147-A177-3AD203B41FA5}">
                      <a16:colId xmlns:a16="http://schemas.microsoft.com/office/drawing/2014/main" val="20000"/>
                    </a:ext>
                  </a:extLst>
                </a:gridCol>
                <a:gridCol w="1450225">
                  <a:extLst>
                    <a:ext uri="{9D8B030D-6E8A-4147-A177-3AD203B41FA5}">
                      <a16:colId xmlns:a16="http://schemas.microsoft.com/office/drawing/2014/main" val="20001"/>
                    </a:ext>
                  </a:extLst>
                </a:gridCol>
              </a:tblGrid>
              <a:tr h="379550">
                <a:tc>
                  <a:txBody>
                    <a:bodyPr/>
                    <a:lstStyle/>
                    <a:p>
                      <a:pPr marL="91440">
                        <a:lnSpc>
                          <a:spcPts val="1485"/>
                        </a:lnSpc>
                      </a:pPr>
                      <a:endParaRPr lang="en-US" sz="1500" b="1" dirty="0">
                        <a:solidFill>
                          <a:srgbClr val="2E2E2E"/>
                        </a:solidFill>
                        <a:latin typeface="Arial"/>
                        <a:cs typeface="Arial"/>
                      </a:endParaRPr>
                    </a:p>
                    <a:p>
                      <a:pPr marL="91440" algn="ctr">
                        <a:lnSpc>
                          <a:spcPts val="1485"/>
                        </a:lnSpc>
                      </a:pPr>
                      <a:r>
                        <a:rPr lang="en-US" sz="1500" b="1" dirty="0">
                          <a:solidFill>
                            <a:srgbClr val="2E2E2E"/>
                          </a:solidFill>
                          <a:latin typeface="Arial"/>
                          <a:cs typeface="Arial"/>
                        </a:rPr>
                        <a:t>Traditional</a:t>
                      </a:r>
                      <a:endParaRPr sz="1500" dirty="0">
                        <a:latin typeface="Arial"/>
                        <a:cs typeface="Arial"/>
                      </a:endParaRPr>
                    </a:p>
                  </a:txBody>
                  <a:tcPr marL="0" marR="0" marT="0" marB="0">
                    <a:lnL w="28575">
                      <a:solidFill>
                        <a:srgbClr val="003E82"/>
                      </a:solidFill>
                      <a:prstDash val="solid"/>
                    </a:lnL>
                    <a:lnR w="38100">
                      <a:solidFill>
                        <a:srgbClr val="ED7D31"/>
                      </a:solidFill>
                      <a:prstDash val="solid"/>
                    </a:lnR>
                    <a:lnT w="28575">
                      <a:solidFill>
                        <a:srgbClr val="003E82"/>
                      </a:solidFill>
                      <a:prstDash val="solid"/>
                    </a:lnT>
                  </a:tcPr>
                </a:tc>
                <a:tc>
                  <a:txBody>
                    <a:bodyPr/>
                    <a:lstStyle/>
                    <a:p>
                      <a:pPr marL="5715" algn="ctr">
                        <a:lnSpc>
                          <a:spcPts val="1485"/>
                        </a:lnSpc>
                      </a:pPr>
                      <a:endParaRPr lang="en-US" sz="1500" b="1" dirty="0">
                        <a:solidFill>
                          <a:srgbClr val="2E2E2E"/>
                        </a:solidFill>
                        <a:latin typeface="Arial"/>
                        <a:cs typeface="Arial"/>
                      </a:endParaRPr>
                    </a:p>
                    <a:p>
                      <a:pPr marL="5715" algn="ctr">
                        <a:lnSpc>
                          <a:spcPts val="1485"/>
                        </a:lnSpc>
                      </a:pPr>
                      <a:r>
                        <a:rPr lang="en-US" sz="1500" b="1" dirty="0">
                          <a:solidFill>
                            <a:srgbClr val="2E2E2E"/>
                          </a:solidFill>
                          <a:latin typeface="Arial"/>
                          <a:cs typeface="Arial"/>
                        </a:rPr>
                        <a:t>Proposed</a:t>
                      </a:r>
                      <a:endParaRPr sz="1500" dirty="0">
                        <a:latin typeface="Arial"/>
                        <a:cs typeface="Arial"/>
                      </a:endParaRPr>
                    </a:p>
                  </a:txBody>
                  <a:tcPr marL="0" marR="0" marT="0" marB="0">
                    <a:lnL w="38100">
                      <a:solidFill>
                        <a:srgbClr val="ED7D31"/>
                      </a:solidFill>
                      <a:prstDash val="solid"/>
                    </a:lnL>
                    <a:lnR w="28575">
                      <a:solidFill>
                        <a:srgbClr val="ED7D31"/>
                      </a:solidFill>
                      <a:prstDash val="solid"/>
                    </a:lnR>
                    <a:lnT w="28575">
                      <a:solidFill>
                        <a:srgbClr val="ED7D31"/>
                      </a:solidFill>
                      <a:prstDash val="solid"/>
                    </a:lnT>
                  </a:tcPr>
                </a:tc>
                <a:extLst>
                  <a:ext uri="{0D108BD9-81ED-4DB2-BD59-A6C34878D82A}">
                    <a16:rowId xmlns:a16="http://schemas.microsoft.com/office/drawing/2014/main" val="10000"/>
                  </a:ext>
                </a:extLst>
              </a:tr>
              <a:tr h="2437387">
                <a:tc>
                  <a:txBody>
                    <a:bodyPr/>
                    <a:lstStyle/>
                    <a:p>
                      <a:pPr marL="0" indent="0" algn="ctr">
                        <a:lnSpc>
                          <a:spcPts val="1585"/>
                        </a:lnSpc>
                        <a:spcBef>
                          <a:spcPts val="1185"/>
                        </a:spcBef>
                      </a:pPr>
                      <a:r>
                        <a:rPr lang="en-US" sz="1500" dirty="0" err="1">
                          <a:solidFill>
                            <a:srgbClr val="2E2E2E"/>
                          </a:solidFill>
                          <a:latin typeface="Arial"/>
                          <a:cs typeface="Arial"/>
                        </a:rPr>
                        <a:t>Desizing</a:t>
                      </a:r>
                      <a:endParaRPr lang="en-US" sz="1500" spc="-25" dirty="0">
                        <a:solidFill>
                          <a:srgbClr val="2E2E2E"/>
                        </a:solidFill>
                        <a:latin typeface="Arial"/>
                        <a:cs typeface="Arial"/>
                      </a:endParaRPr>
                    </a:p>
                    <a:p>
                      <a:pPr marL="0" indent="0" algn="ctr">
                        <a:lnSpc>
                          <a:spcPts val="1585"/>
                        </a:lnSpc>
                        <a:spcBef>
                          <a:spcPts val="1185"/>
                        </a:spcBef>
                      </a:pPr>
                      <a:r>
                        <a:rPr sz="1500" spc="-50" dirty="0">
                          <a:solidFill>
                            <a:srgbClr val="2E2E2E"/>
                          </a:solidFill>
                          <a:latin typeface="Arial"/>
                          <a:cs typeface="Arial"/>
                        </a:rPr>
                        <a:t>↓</a:t>
                      </a:r>
                      <a:endParaRPr lang="en-US" sz="1500" spc="-50" dirty="0">
                        <a:solidFill>
                          <a:srgbClr val="2E2E2E"/>
                        </a:solidFill>
                        <a:latin typeface="Arial"/>
                        <a:cs typeface="Arial"/>
                      </a:endParaRPr>
                    </a:p>
                    <a:p>
                      <a:pPr marL="0" indent="0" algn="ctr">
                        <a:lnSpc>
                          <a:spcPts val="1585"/>
                        </a:lnSpc>
                        <a:spcBef>
                          <a:spcPts val="1185"/>
                        </a:spcBef>
                      </a:pPr>
                      <a:r>
                        <a:rPr lang="en-US" sz="1500" dirty="0">
                          <a:solidFill>
                            <a:srgbClr val="2E2E2E"/>
                          </a:solidFill>
                          <a:latin typeface="Arial"/>
                          <a:cs typeface="Arial"/>
                        </a:rPr>
                        <a:t>Rinsing</a:t>
                      </a:r>
                      <a:endParaRPr lang="en-US" sz="1500" spc="-25" dirty="0">
                        <a:solidFill>
                          <a:srgbClr val="2E2E2E"/>
                        </a:solidFill>
                        <a:latin typeface="Arial"/>
                        <a:cs typeface="Arial"/>
                      </a:endParaRPr>
                    </a:p>
                    <a:p>
                      <a:pPr marL="0" marR="367665" indent="0" algn="ctr">
                        <a:lnSpc>
                          <a:spcPts val="1510"/>
                        </a:lnSpc>
                        <a:spcBef>
                          <a:spcPts val="95"/>
                        </a:spcBef>
                      </a:pPr>
                      <a:endParaRPr sz="1500" dirty="0">
                        <a:latin typeface="Arial"/>
                        <a:cs typeface="Arial"/>
                      </a:endParaRPr>
                    </a:p>
                    <a:p>
                      <a:pPr marL="0" indent="0" algn="ctr">
                        <a:lnSpc>
                          <a:spcPts val="1480"/>
                        </a:lnSpc>
                      </a:pPr>
                      <a:r>
                        <a:rPr sz="1500" spc="-50" dirty="0">
                          <a:solidFill>
                            <a:srgbClr val="2E2E2E"/>
                          </a:solidFill>
                          <a:latin typeface="Arial"/>
                          <a:cs typeface="Arial"/>
                        </a:rPr>
                        <a:t>↓</a:t>
                      </a:r>
                      <a:endParaRPr lang="en-US" sz="1500" spc="-50" dirty="0">
                        <a:solidFill>
                          <a:srgbClr val="2E2E2E"/>
                        </a:solidFill>
                        <a:latin typeface="Arial"/>
                        <a:cs typeface="Arial"/>
                      </a:endParaRPr>
                    </a:p>
                    <a:p>
                      <a:pPr marL="0" indent="0" algn="ctr">
                        <a:lnSpc>
                          <a:spcPts val="1480"/>
                        </a:lnSpc>
                      </a:pPr>
                      <a:endParaRPr sz="1500" dirty="0">
                        <a:latin typeface="Arial"/>
                        <a:cs typeface="Arial"/>
                      </a:endParaRPr>
                    </a:p>
                    <a:p>
                      <a:pPr marL="0" indent="0" algn="ctr">
                        <a:lnSpc>
                          <a:spcPts val="1500"/>
                        </a:lnSpc>
                      </a:pPr>
                      <a:r>
                        <a:rPr sz="1500" dirty="0">
                          <a:solidFill>
                            <a:srgbClr val="2E2E2E"/>
                          </a:solidFill>
                          <a:latin typeface="Arial"/>
                          <a:cs typeface="Arial"/>
                        </a:rPr>
                        <a:t>Wash</a:t>
                      </a:r>
                      <a:r>
                        <a:rPr lang="en-US" sz="1500" spc="-50" dirty="0">
                          <a:solidFill>
                            <a:srgbClr val="2E2E2E"/>
                          </a:solidFill>
                          <a:latin typeface="Arial"/>
                          <a:cs typeface="Arial"/>
                        </a:rPr>
                        <a:t>ing (stone)</a:t>
                      </a:r>
                      <a:endParaRPr lang="en-US" sz="1500" spc="-20" dirty="0">
                        <a:solidFill>
                          <a:srgbClr val="2E2E2E"/>
                        </a:solidFill>
                        <a:latin typeface="Arial"/>
                        <a:cs typeface="Arial"/>
                      </a:endParaRPr>
                    </a:p>
                    <a:p>
                      <a:pPr marL="0" indent="0" algn="ctr">
                        <a:lnSpc>
                          <a:spcPts val="1500"/>
                        </a:lnSpc>
                      </a:pPr>
                      <a:endParaRPr lang="en-US" sz="1500" spc="-20" dirty="0">
                        <a:solidFill>
                          <a:srgbClr val="2E2E2E"/>
                        </a:solidFill>
                        <a:latin typeface="Arial"/>
                        <a:cs typeface="Arial"/>
                      </a:endParaRPr>
                    </a:p>
                    <a:p>
                      <a:pPr marL="0" indent="0" algn="ctr">
                        <a:lnSpc>
                          <a:spcPts val="1500"/>
                        </a:lnSpc>
                      </a:pPr>
                      <a:r>
                        <a:rPr sz="1500" spc="-50" dirty="0">
                          <a:solidFill>
                            <a:srgbClr val="2E2E2E"/>
                          </a:solidFill>
                          <a:latin typeface="Arial"/>
                          <a:cs typeface="Arial"/>
                        </a:rPr>
                        <a:t>↓ </a:t>
                      </a:r>
                      <a:endParaRPr lang="en-US" sz="1500" spc="-50" dirty="0">
                        <a:solidFill>
                          <a:srgbClr val="2E2E2E"/>
                        </a:solidFill>
                        <a:latin typeface="Arial"/>
                        <a:cs typeface="Arial"/>
                      </a:endParaRPr>
                    </a:p>
                    <a:p>
                      <a:pPr marL="0" indent="0" algn="ctr">
                        <a:lnSpc>
                          <a:spcPts val="1500"/>
                        </a:lnSpc>
                      </a:pPr>
                      <a:endParaRPr lang="en-US" sz="1500" spc="-50" dirty="0">
                        <a:solidFill>
                          <a:srgbClr val="2E2E2E"/>
                        </a:solidFill>
                        <a:latin typeface="Arial"/>
                        <a:cs typeface="Arial"/>
                      </a:endParaRPr>
                    </a:p>
                    <a:p>
                      <a:pPr marL="0" indent="0" algn="ctr">
                        <a:lnSpc>
                          <a:spcPts val="1500"/>
                        </a:lnSpc>
                      </a:pPr>
                      <a:r>
                        <a:rPr lang="en-US" sz="1500" dirty="0">
                          <a:solidFill>
                            <a:srgbClr val="2E2E2E"/>
                          </a:solidFill>
                          <a:latin typeface="+mn-lt"/>
                          <a:cs typeface="Arial"/>
                        </a:rPr>
                        <a:t>Gentle wash</a:t>
                      </a:r>
                      <a:endParaRPr sz="1500" dirty="0">
                        <a:latin typeface="Arial"/>
                        <a:cs typeface="Arial"/>
                      </a:endParaRPr>
                    </a:p>
                  </a:txBody>
                  <a:tcPr marL="0" marR="0" marT="176252" marB="0">
                    <a:lnL w="28575">
                      <a:solidFill>
                        <a:srgbClr val="003E82"/>
                      </a:solidFill>
                      <a:prstDash val="solid"/>
                    </a:lnL>
                    <a:lnR w="38100">
                      <a:solidFill>
                        <a:srgbClr val="ED7D31"/>
                      </a:solidFill>
                      <a:prstDash val="solid"/>
                    </a:lnR>
                    <a:lnB w="28575">
                      <a:solidFill>
                        <a:srgbClr val="003E82"/>
                      </a:solidFill>
                      <a:prstDash val="solid"/>
                    </a:lnB>
                  </a:tcPr>
                </a:tc>
                <a:tc>
                  <a:txBody>
                    <a:bodyPr/>
                    <a:lstStyle/>
                    <a:p>
                      <a:pPr marL="123825" indent="0" algn="ctr">
                        <a:lnSpc>
                          <a:spcPts val="1585"/>
                        </a:lnSpc>
                        <a:spcBef>
                          <a:spcPts val="1185"/>
                        </a:spcBef>
                      </a:pPr>
                      <a:r>
                        <a:rPr lang="en-US" sz="1500" dirty="0" err="1">
                          <a:solidFill>
                            <a:srgbClr val="2E2E2E"/>
                          </a:solidFill>
                          <a:latin typeface="Arial"/>
                          <a:cs typeface="Arial"/>
                        </a:rPr>
                        <a:t>Desizing</a:t>
                      </a:r>
                      <a:r>
                        <a:rPr lang="en-US" sz="1500" dirty="0">
                          <a:solidFill>
                            <a:srgbClr val="2E2E2E"/>
                          </a:solidFill>
                          <a:latin typeface="Arial"/>
                          <a:cs typeface="Arial"/>
                        </a:rPr>
                        <a:t> + Stone</a:t>
                      </a:r>
                      <a:endParaRPr lang="en-US" sz="1500" spc="-20" dirty="0">
                        <a:solidFill>
                          <a:srgbClr val="2E2E2E"/>
                        </a:solidFill>
                        <a:latin typeface="Arial"/>
                        <a:cs typeface="Arial"/>
                      </a:endParaRPr>
                    </a:p>
                    <a:p>
                      <a:pPr marL="123825" indent="0" algn="ctr">
                        <a:lnSpc>
                          <a:spcPts val="1585"/>
                        </a:lnSpc>
                        <a:spcBef>
                          <a:spcPts val="1185"/>
                        </a:spcBef>
                      </a:pPr>
                      <a:endParaRPr lang="en-US" sz="1500" spc="-20" dirty="0">
                        <a:solidFill>
                          <a:srgbClr val="2E2E2E"/>
                        </a:solidFill>
                        <a:latin typeface="Arial"/>
                        <a:cs typeface="Arial"/>
                      </a:endParaRPr>
                    </a:p>
                    <a:p>
                      <a:pPr marL="123825" indent="0" algn="ctr">
                        <a:lnSpc>
                          <a:spcPts val="1585"/>
                        </a:lnSpc>
                        <a:spcBef>
                          <a:spcPts val="1185"/>
                        </a:spcBef>
                      </a:pPr>
                      <a:r>
                        <a:rPr sz="1500" spc="-50" dirty="0">
                          <a:solidFill>
                            <a:srgbClr val="2E2E2E"/>
                          </a:solidFill>
                          <a:latin typeface="Arial"/>
                          <a:cs typeface="Arial"/>
                        </a:rPr>
                        <a:t>↓ </a:t>
                      </a:r>
                      <a:endParaRPr lang="en-US" sz="1500" spc="-50" dirty="0">
                        <a:solidFill>
                          <a:srgbClr val="2E2E2E"/>
                        </a:solidFill>
                        <a:latin typeface="Arial"/>
                        <a:cs typeface="Arial"/>
                      </a:endParaRPr>
                    </a:p>
                    <a:p>
                      <a:pPr marL="123825" indent="0" algn="ctr">
                        <a:lnSpc>
                          <a:spcPts val="1585"/>
                        </a:lnSpc>
                        <a:spcBef>
                          <a:spcPts val="1185"/>
                        </a:spcBef>
                      </a:pPr>
                      <a:endParaRPr lang="en-US" sz="1500" spc="-50" dirty="0">
                        <a:solidFill>
                          <a:srgbClr val="2E2E2E"/>
                        </a:solidFill>
                        <a:latin typeface="Arial"/>
                        <a:cs typeface="Arial"/>
                      </a:endParaRPr>
                    </a:p>
                    <a:p>
                      <a:pPr marL="123825" indent="0" algn="ctr">
                        <a:lnSpc>
                          <a:spcPts val="1585"/>
                        </a:lnSpc>
                        <a:spcBef>
                          <a:spcPts val="1185"/>
                        </a:spcBef>
                      </a:pPr>
                      <a:r>
                        <a:rPr lang="en-US" sz="1500" dirty="0">
                          <a:latin typeface="Arial"/>
                          <a:cs typeface="Arial"/>
                        </a:rPr>
                        <a:t>Rinsing</a:t>
                      </a:r>
                      <a:endParaRPr sz="1500" dirty="0">
                        <a:latin typeface="Arial"/>
                        <a:cs typeface="Arial"/>
                      </a:endParaRPr>
                    </a:p>
                  </a:txBody>
                  <a:tcPr marL="0" marR="0" marT="176252" marB="0">
                    <a:lnL w="38100">
                      <a:solidFill>
                        <a:srgbClr val="ED7D31"/>
                      </a:solidFill>
                      <a:prstDash val="solid"/>
                    </a:lnL>
                    <a:lnR w="28575">
                      <a:solidFill>
                        <a:srgbClr val="ED7D31"/>
                      </a:solidFill>
                      <a:prstDash val="solid"/>
                    </a:lnR>
                    <a:lnB w="28575">
                      <a:solidFill>
                        <a:srgbClr val="ED7D31"/>
                      </a:solidFill>
                      <a:prstDash val="solid"/>
                    </a:lnB>
                  </a:tcPr>
                </a:tc>
                <a:extLst>
                  <a:ext uri="{0D108BD9-81ED-4DB2-BD59-A6C34878D82A}">
                    <a16:rowId xmlns:a16="http://schemas.microsoft.com/office/drawing/2014/main" val="10001"/>
                  </a:ext>
                </a:extLst>
              </a:tr>
            </a:tbl>
          </a:graphicData>
        </a:graphic>
      </p:graphicFrame>
      <p:sp>
        <p:nvSpPr>
          <p:cNvPr id="6" name="TextBox 5">
            <a:extLst>
              <a:ext uri="{FF2B5EF4-FFF2-40B4-BE49-F238E27FC236}">
                <a16:creationId xmlns:a16="http://schemas.microsoft.com/office/drawing/2014/main" id="{30A24F46-5A45-E238-780D-09216A26807C}"/>
              </a:ext>
            </a:extLst>
          </p:cNvPr>
          <p:cNvSpPr txBox="1"/>
          <p:nvPr/>
        </p:nvSpPr>
        <p:spPr>
          <a:xfrm>
            <a:off x="419328" y="1006291"/>
            <a:ext cx="4572000" cy="307777"/>
          </a:xfrm>
          <a:prstGeom prst="rect">
            <a:avLst/>
          </a:prstGeom>
          <a:noFill/>
        </p:spPr>
        <p:txBody>
          <a:bodyPr wrap="square">
            <a:spAutoFit/>
          </a:bodyPr>
          <a:lstStyle/>
          <a:p>
            <a:r>
              <a:rPr lang="en-US" sz="1400" b="1" kern="1200" dirty="0">
                <a:solidFill>
                  <a:schemeClr val="accent4">
                    <a:lumMod val="50000"/>
                  </a:schemeClr>
                </a:solidFill>
                <a:latin typeface="+mj-lt"/>
                <a:ea typeface="+mj-ea"/>
                <a:cs typeface="+mj-cs"/>
              </a:rPr>
              <a:t>ADVANTAGES OF STONE WASH (2)</a:t>
            </a:r>
            <a:endParaRPr lang="en-VN" b="1" dirty="0"/>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8216" y="408129"/>
            <a:ext cx="8207567" cy="455731"/>
          </a:xfrm>
          <a:prstGeom prst="rect">
            <a:avLst/>
          </a:prstGeom>
        </p:spPr>
        <p:txBody>
          <a:bodyPr vert="horz" lIns="91440" tIns="45720" rIns="91440" bIns="45720" rtlCol="0" anchor="ctr">
            <a:normAutofit/>
          </a:bodyPr>
          <a:lstStyle/>
          <a:p>
            <a:pPr marL="9525" marR="3810" algn="ctr" rtl="0">
              <a:lnSpc>
                <a:spcPct val="90000"/>
              </a:lnSpc>
              <a:spcBef>
                <a:spcPct val="0"/>
              </a:spcBef>
            </a:pPr>
            <a:r>
              <a:rPr lang="en-US" sz="2000" kern="1200" dirty="0">
                <a:solidFill>
                  <a:schemeClr val="accent4">
                    <a:lumMod val="50000"/>
                  </a:schemeClr>
                </a:solidFill>
                <a:latin typeface="+mj-lt"/>
                <a:ea typeface="+mj-ea"/>
                <a:cs typeface="+mj-cs"/>
              </a:rPr>
              <a:t>LEVI STRAUSS &amp; CO. WATER&lt;LESS™ PROGRAM</a:t>
            </a:r>
            <a:r>
              <a:rPr lang="en-US" sz="2000" kern="1200" spc="-19" dirty="0">
                <a:solidFill>
                  <a:schemeClr val="accent4">
                    <a:lumMod val="50000"/>
                  </a:schemeClr>
                </a:solidFill>
                <a:latin typeface="+mj-lt"/>
                <a:ea typeface="+mj-ea"/>
                <a:cs typeface="+mj-cs"/>
              </a:rPr>
              <a:t> </a:t>
            </a:r>
            <a:r>
              <a:rPr lang="en-US" sz="2000" kern="1200" spc="-19" dirty="0">
                <a:solidFill>
                  <a:schemeClr val="accent1">
                    <a:lumMod val="50000"/>
                  </a:schemeClr>
                </a:solidFill>
                <a:latin typeface="+mj-lt"/>
                <a:ea typeface="+mj-ea"/>
                <a:cs typeface="+mj-cs"/>
              </a:rPr>
              <a:t>(5)</a:t>
            </a:r>
            <a:endParaRPr lang="en-US" sz="2000" kern="1200" spc="-19" dirty="0">
              <a:solidFill>
                <a:schemeClr val="accent4">
                  <a:lumMod val="50000"/>
                </a:schemeClr>
              </a:solidFill>
              <a:latin typeface="+mj-lt"/>
              <a:ea typeface="+mj-ea"/>
              <a:cs typeface="+mj-cs"/>
            </a:endParaRPr>
          </a:p>
        </p:txBody>
      </p:sp>
      <p:sp>
        <p:nvSpPr>
          <p:cNvPr id="3" name="object 3"/>
          <p:cNvSpPr txBox="1"/>
          <p:nvPr/>
        </p:nvSpPr>
        <p:spPr>
          <a:xfrm>
            <a:off x="462706" y="1090670"/>
            <a:ext cx="8207567" cy="3188970"/>
          </a:xfrm>
          <a:prstGeom prst="rect">
            <a:avLst/>
          </a:prstGeom>
        </p:spPr>
        <p:txBody>
          <a:bodyPr vert="horz" lIns="91440" tIns="45720" rIns="91440" bIns="45720" rtlCol="0">
            <a:normAutofit/>
          </a:bodyPr>
          <a:lstStyle/>
          <a:p>
            <a:pPr marL="63341" algn="just">
              <a:spcBef>
                <a:spcPts val="75"/>
              </a:spcBef>
            </a:pPr>
            <a:r>
              <a:rPr lang="en-US" sz="1600" b="1" dirty="0">
                <a:solidFill>
                  <a:schemeClr val="accent1">
                    <a:lumMod val="50000"/>
                  </a:schemeClr>
                </a:solidFill>
              </a:rPr>
              <a:t>Remove</a:t>
            </a:r>
            <a:r>
              <a:rPr lang="en-US" sz="1600" b="1" spc="-45" dirty="0">
                <a:solidFill>
                  <a:schemeClr val="accent1">
                    <a:lumMod val="50000"/>
                  </a:schemeClr>
                </a:solidFill>
              </a:rPr>
              <a:t> </a:t>
            </a:r>
            <a:r>
              <a:rPr lang="en-US" sz="1600" b="1" spc="-8" dirty="0">
                <a:solidFill>
                  <a:schemeClr val="accent1">
                    <a:lumMod val="50000"/>
                  </a:schemeClr>
                </a:solidFill>
              </a:rPr>
              <a:t>de-</a:t>
            </a:r>
            <a:r>
              <a:rPr lang="en-US" sz="1600" b="1" dirty="0">
                <a:solidFill>
                  <a:schemeClr val="accent1">
                    <a:lumMod val="50000"/>
                  </a:schemeClr>
                </a:solidFill>
              </a:rPr>
              <a:t>size</a:t>
            </a:r>
            <a:r>
              <a:rPr lang="en-US" sz="1600" b="1" spc="-41" dirty="0">
                <a:solidFill>
                  <a:schemeClr val="accent1">
                    <a:lumMod val="50000"/>
                  </a:schemeClr>
                </a:solidFill>
              </a:rPr>
              <a:t> </a:t>
            </a:r>
            <a:r>
              <a:rPr lang="en-US" sz="1600" b="1" spc="-15" dirty="0">
                <a:solidFill>
                  <a:schemeClr val="accent1">
                    <a:lumMod val="50000"/>
                  </a:schemeClr>
                </a:solidFill>
              </a:rPr>
              <a:t>step</a:t>
            </a:r>
            <a:endParaRPr lang="en-US" sz="1600" dirty="0">
              <a:solidFill>
                <a:schemeClr val="accent1">
                  <a:lumMod val="50000"/>
                </a:schemeClr>
              </a:solidFill>
            </a:endParaRPr>
          </a:p>
          <a:p>
            <a:pPr marL="266224" indent="-256699" algn="just">
              <a:spcBef>
                <a:spcPts val="1313"/>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Water</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savings</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counted:</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One</a:t>
            </a:r>
            <a:r>
              <a:rPr lang="en-US" sz="1600" spc="-23"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de-</a:t>
            </a:r>
            <a:r>
              <a:rPr lang="en-US" sz="1600" dirty="0">
                <a:solidFill>
                  <a:schemeClr val="tx1"/>
                </a:solidFill>
                <a:latin typeface="Arial" panose="020B0604020202020204" pitchFamily="34" charset="0"/>
                <a:cs typeface="Arial" panose="020B0604020202020204" pitchFamily="34" charset="0"/>
              </a:rPr>
              <a:t>size</a:t>
            </a:r>
            <a:r>
              <a:rPr lang="en-US" sz="1600" spc="-23"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bath</a:t>
            </a:r>
            <a:endParaRPr lang="en-US" sz="1600" dirty="0">
              <a:solidFill>
                <a:schemeClr val="tx1"/>
              </a:solidFill>
              <a:latin typeface="Arial" panose="020B0604020202020204" pitchFamily="34" charset="0"/>
              <a:cs typeface="Arial" panose="020B0604020202020204" pitchFamily="34" charset="0"/>
            </a:endParaRPr>
          </a:p>
          <a:p>
            <a:pPr marL="266224" indent="-256699" algn="just">
              <a:spcBef>
                <a:spcPts val="251"/>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Average</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water</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savings:</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5.9</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liters</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jean</a:t>
            </a:r>
            <a:endParaRPr lang="en-US" sz="1600" dirty="0">
              <a:solidFill>
                <a:schemeClr val="tx1"/>
              </a:solidFill>
              <a:latin typeface="Arial" panose="020B0604020202020204" pitchFamily="34" charset="0"/>
              <a:cs typeface="Arial" panose="020B0604020202020204" pitchFamily="34" charset="0"/>
            </a:endParaRPr>
          </a:p>
          <a:p>
            <a:pPr marL="266700" marR="3810" indent="-257175" algn="just">
              <a:lnSpc>
                <a:spcPct val="102200"/>
              </a:lnSpc>
              <a:spcBef>
                <a:spcPts val="289"/>
              </a:spcBef>
              <a:buChar char="•"/>
              <a:tabLst>
                <a:tab pos="266700" algn="l"/>
              </a:tabLst>
            </a:pPr>
            <a:r>
              <a:rPr lang="en-US" sz="1600" dirty="0">
                <a:solidFill>
                  <a:schemeClr val="tx1"/>
                </a:solidFill>
                <a:latin typeface="Arial" panose="020B0604020202020204" pitchFamily="34" charset="0"/>
                <a:cs typeface="Arial" panose="020B0604020202020204" pitchFamily="34" charset="0"/>
              </a:rPr>
              <a:t>Energy</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Electricity</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and</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Steam</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used</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for</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One</a:t>
            </a:r>
            <a:r>
              <a:rPr lang="en-US" sz="1600" spc="-23"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de-</a:t>
            </a:r>
            <a:r>
              <a:rPr lang="en-US" sz="1600" dirty="0">
                <a:solidFill>
                  <a:schemeClr val="tx1"/>
                </a:solidFill>
                <a:latin typeface="Arial" panose="020B0604020202020204" pitchFamily="34" charset="0"/>
                <a:cs typeface="Arial" panose="020B0604020202020204" pitchFamily="34" charset="0"/>
              </a:rPr>
              <a:t>size</a:t>
            </a:r>
            <a:r>
              <a:rPr lang="en-US" sz="1600" spc="-23" dirty="0">
                <a:solidFill>
                  <a:schemeClr val="tx1"/>
                </a:solidFill>
                <a:latin typeface="Arial" panose="020B0604020202020204" pitchFamily="34" charset="0"/>
                <a:cs typeface="Arial" panose="020B0604020202020204" pitchFamily="34" charset="0"/>
              </a:rPr>
              <a:t> </a:t>
            </a:r>
            <a:r>
              <a:rPr lang="en-US" sz="1600" spc="-19" dirty="0">
                <a:solidFill>
                  <a:schemeClr val="tx1"/>
                </a:solidFill>
                <a:latin typeface="Arial" panose="020B0604020202020204" pitchFamily="34" charset="0"/>
                <a:cs typeface="Arial" panose="020B0604020202020204" pitchFamily="34" charset="0"/>
              </a:rPr>
              <a:t>and </a:t>
            </a:r>
            <a:r>
              <a:rPr lang="en-US" sz="1600" dirty="0">
                <a:solidFill>
                  <a:schemeClr val="tx1"/>
                </a:solidFill>
                <a:latin typeface="Arial" panose="020B0604020202020204" pitchFamily="34" charset="0"/>
                <a:cs typeface="Arial" panose="020B0604020202020204" pitchFamily="34" charset="0"/>
              </a:rPr>
              <a:t>One</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Rinsing</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bath</a:t>
            </a:r>
            <a:endParaRPr lang="en-US" sz="1600" dirty="0">
              <a:solidFill>
                <a:schemeClr val="tx1"/>
              </a:solidFill>
              <a:latin typeface="Arial" panose="020B0604020202020204" pitchFamily="34" charset="0"/>
              <a:cs typeface="Arial" panose="020B0604020202020204" pitchFamily="34" charset="0"/>
            </a:endParaRPr>
          </a:p>
          <a:p>
            <a:pPr marL="266224" indent="-256699" algn="just">
              <a:spcBef>
                <a:spcPts val="326"/>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Frequency</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of</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High</a:t>
            </a:r>
            <a:endParaRPr lang="en-US" sz="1600" dirty="0">
              <a:solidFill>
                <a:schemeClr val="tx1"/>
              </a:solidFill>
              <a:latin typeface="Arial" panose="020B0604020202020204" pitchFamily="34" charset="0"/>
              <a:cs typeface="Arial" panose="020B0604020202020204" pitchFamily="34" charset="0"/>
            </a:endParaRPr>
          </a:p>
          <a:p>
            <a:pPr marL="266224" indent="-256699" algn="just">
              <a:spcBef>
                <a:spcPts val="341"/>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Critical</a:t>
            </a:r>
            <a:r>
              <a:rPr lang="en-US" sz="1600" spc="-26"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issues</a:t>
            </a:r>
            <a:endParaRPr lang="en-US" sz="1600" dirty="0">
              <a:solidFill>
                <a:schemeClr val="tx1"/>
              </a:solidFill>
              <a:latin typeface="Arial" panose="020B0604020202020204" pitchFamily="34" charset="0"/>
              <a:cs typeface="Arial" panose="020B0604020202020204" pitchFamily="34" charset="0"/>
            </a:endParaRPr>
          </a:p>
          <a:p>
            <a:pPr marL="566738" marR="23813" lvl="1" indent="-214313" algn="just">
              <a:spcBef>
                <a:spcPts val="244"/>
              </a:spcBef>
              <a:buFont typeface="Courier New" panose="02070309020205020404" pitchFamily="49" charset="0"/>
              <a:buChar char="o"/>
              <a:tabLst>
                <a:tab pos="566738" algn="l"/>
              </a:tabLst>
            </a:pPr>
            <a:r>
              <a:rPr lang="en-US" sz="1600" dirty="0">
                <a:solidFill>
                  <a:schemeClr val="tx1"/>
                </a:solidFill>
                <a:latin typeface="Arial" panose="020B0604020202020204" pitchFamily="34" charset="0"/>
                <a:cs typeface="Arial" panose="020B0604020202020204" pitchFamily="34" charset="0"/>
              </a:rPr>
              <a:t>Possible</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if</a:t>
            </a:r>
            <a:r>
              <a:rPr lang="en-US" sz="1600" spc="-34"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Water</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Soluble</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Sizing</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material</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is</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used</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in</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Denim</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Mill</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t>
            </a:r>
            <a:r>
              <a:rPr lang="en-US" sz="1600" spc="-30"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needs encouragement</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from</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the</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Brands</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t>
            </a:r>
            <a:r>
              <a:rPr lang="en-US" sz="1600" spc="-15"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Buyers</a:t>
            </a:r>
            <a:endParaRPr lang="en-US" sz="1600" dirty="0">
              <a:solidFill>
                <a:schemeClr val="tx1"/>
              </a:solidFill>
              <a:latin typeface="Arial" panose="020B0604020202020204" pitchFamily="34" charset="0"/>
              <a:cs typeface="Arial" panose="020B0604020202020204" pitchFamily="34" charset="0"/>
            </a:endParaRPr>
          </a:p>
          <a:p>
            <a:pPr marL="566738" marR="127159" lvl="1" indent="-214313" algn="just">
              <a:lnSpc>
                <a:spcPts val="1425"/>
              </a:lnSpc>
              <a:spcBef>
                <a:spcPts val="360"/>
              </a:spcBef>
              <a:buFont typeface="Courier New" panose="02070309020205020404" pitchFamily="49" charset="0"/>
              <a:buChar char="o"/>
              <a:tabLst>
                <a:tab pos="566738" algn="l"/>
              </a:tabLst>
            </a:pPr>
            <a:r>
              <a:rPr lang="en-US" sz="1600" dirty="0">
                <a:solidFill>
                  <a:schemeClr val="tx1"/>
                </a:solidFill>
                <a:latin typeface="Arial" panose="020B0604020202020204" pitchFamily="34" charset="0"/>
                <a:cs typeface="Arial" panose="020B0604020202020204" pitchFamily="34" charset="0"/>
              </a:rPr>
              <a:t>In</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the</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case</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of</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heavy</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weight</a:t>
            </a:r>
            <a:r>
              <a:rPr lang="en-US" sz="1600" spc="-4"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fabric</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or</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fabric</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that</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is</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sensitive</a:t>
            </a:r>
            <a:r>
              <a:rPr lang="en-US" sz="1600" spc="-11" dirty="0">
                <a:solidFill>
                  <a:schemeClr val="tx1"/>
                </a:solidFill>
                <a:latin typeface="Arial" panose="020B0604020202020204" pitchFamily="34" charset="0"/>
                <a:cs typeface="Arial" panose="020B0604020202020204" pitchFamily="34" charset="0"/>
              </a:rPr>
              <a:t> </a:t>
            </a:r>
            <a:r>
              <a:rPr lang="en-US" sz="1600" spc="-19" dirty="0">
                <a:solidFill>
                  <a:schemeClr val="tx1"/>
                </a:solidFill>
                <a:latin typeface="Arial" panose="020B0604020202020204" pitchFamily="34" charset="0"/>
                <a:cs typeface="Arial" panose="020B0604020202020204" pitchFamily="34" charset="0"/>
              </a:rPr>
              <a:t>to </a:t>
            </a:r>
            <a:r>
              <a:rPr lang="en-US" sz="1600" dirty="0">
                <a:solidFill>
                  <a:schemeClr val="tx1"/>
                </a:solidFill>
                <a:latin typeface="Arial" panose="020B0604020202020204" pitchFamily="34" charset="0"/>
                <a:cs typeface="Arial" panose="020B0604020202020204" pitchFamily="34" charset="0"/>
              </a:rPr>
              <a:t>abrasion,</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rinse</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step</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might</a:t>
            </a:r>
            <a:r>
              <a:rPr lang="en-US" sz="1600" spc="-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still</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be</a:t>
            </a:r>
            <a:r>
              <a:rPr lang="en-US" sz="1600" spc="-15"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necessary</a:t>
            </a:r>
            <a:endParaRPr lang="en-US" sz="1600" dirty="0">
              <a:solidFill>
                <a:schemeClr val="tx1"/>
              </a:solidFill>
              <a:latin typeface="Arial" panose="020B0604020202020204" pitchFamily="34" charset="0"/>
              <a:cs typeface="Arial" panose="020B0604020202020204" pitchFamily="34" charset="0"/>
            </a:endParaRPr>
          </a:p>
          <a:p>
            <a:pPr marL="566261" lvl="1" indent="-213836" algn="just">
              <a:spcBef>
                <a:spcPts val="240"/>
              </a:spcBef>
              <a:buFont typeface="Courier New" panose="02070309020205020404" pitchFamily="49" charset="0"/>
              <a:buChar char="o"/>
              <a:tabLst>
                <a:tab pos="566261" algn="l"/>
              </a:tabLst>
            </a:pPr>
            <a:r>
              <a:rPr lang="en-US" sz="1600" dirty="0">
                <a:solidFill>
                  <a:schemeClr val="tx1"/>
                </a:solidFill>
                <a:latin typeface="Arial" panose="020B0604020202020204" pitchFamily="34" charset="0"/>
                <a:cs typeface="Arial" panose="020B0604020202020204" pitchFamily="34" charset="0"/>
              </a:rPr>
              <a:t>Challenges</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with</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shrinkage</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may</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arise</a:t>
            </a:r>
            <a:endParaRPr lang="en-US" sz="16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9161" y="391886"/>
            <a:ext cx="8207639" cy="449944"/>
          </a:xfrm>
          <a:prstGeom prst="rect">
            <a:avLst/>
          </a:prstGeom>
        </p:spPr>
        <p:txBody>
          <a:bodyPr vert="horz" lIns="91440" tIns="45720" rIns="91440" bIns="45720" rtlCol="0" anchor="b">
            <a:normAutofit/>
          </a:bodyPr>
          <a:lstStyle/>
          <a:p>
            <a:pPr marL="9525" marR="3810" algn="ctr" rtl="0">
              <a:lnSpc>
                <a:spcPct val="90000"/>
              </a:lnSpc>
              <a:spcBef>
                <a:spcPct val="0"/>
              </a:spcBef>
            </a:pPr>
            <a:r>
              <a:rPr lang="en-US" sz="2000" kern="1200" dirty="0">
                <a:solidFill>
                  <a:schemeClr val="accent4">
                    <a:lumMod val="50000"/>
                  </a:schemeClr>
                </a:solidFill>
                <a:latin typeface="+mn-lt"/>
                <a:ea typeface="+mj-ea"/>
                <a:cs typeface="+mj-cs"/>
              </a:rPr>
              <a:t>LEVI STRAUSS &amp; CO. WATER&lt;LESS™ PROGRAM </a:t>
            </a:r>
            <a:r>
              <a:rPr lang="en-US" sz="2000" kern="1200" spc="-19" dirty="0">
                <a:solidFill>
                  <a:schemeClr val="accent1">
                    <a:lumMod val="50000"/>
                  </a:schemeClr>
                </a:solidFill>
                <a:latin typeface="+mj-lt"/>
                <a:ea typeface="+mj-ea"/>
                <a:cs typeface="+mj-cs"/>
              </a:rPr>
              <a:t>(6)</a:t>
            </a:r>
            <a:endParaRPr lang="en-US" sz="2000" kern="1200" spc="-19" dirty="0">
              <a:solidFill>
                <a:schemeClr val="accent4">
                  <a:lumMod val="50000"/>
                </a:schemeClr>
              </a:solidFill>
              <a:latin typeface="+mn-lt"/>
              <a:ea typeface="+mj-ea"/>
              <a:cs typeface="+mj-cs"/>
            </a:endParaRPr>
          </a:p>
        </p:txBody>
      </p:sp>
      <p:sp>
        <p:nvSpPr>
          <p:cNvPr id="4" name="object 4"/>
          <p:cNvSpPr txBox="1"/>
          <p:nvPr/>
        </p:nvSpPr>
        <p:spPr>
          <a:xfrm>
            <a:off x="479161" y="1088208"/>
            <a:ext cx="5355582" cy="584748"/>
          </a:xfrm>
          <a:prstGeom prst="rect">
            <a:avLst/>
          </a:prstGeom>
        </p:spPr>
        <p:txBody>
          <a:bodyPr vert="horz" lIns="91440" tIns="45720" rIns="91440" bIns="45720" rtlCol="0">
            <a:normAutofit/>
          </a:bodyPr>
          <a:lstStyle/>
          <a:p>
            <a:pPr marL="9525">
              <a:spcBef>
                <a:spcPts val="75"/>
              </a:spcBef>
            </a:pPr>
            <a:r>
              <a:rPr lang="en-US" sz="1800" b="1" dirty="0">
                <a:solidFill>
                  <a:schemeClr val="accent1">
                    <a:lumMod val="50000"/>
                  </a:schemeClr>
                </a:solidFill>
              </a:rPr>
              <a:t>Increasing</a:t>
            </a:r>
            <a:r>
              <a:rPr lang="en-US" sz="1800" b="1" spc="-53" dirty="0">
                <a:solidFill>
                  <a:schemeClr val="accent1">
                    <a:lumMod val="50000"/>
                  </a:schemeClr>
                </a:solidFill>
              </a:rPr>
              <a:t> </a:t>
            </a:r>
            <a:r>
              <a:rPr lang="en-US" sz="1800" b="1" dirty="0">
                <a:solidFill>
                  <a:schemeClr val="accent1">
                    <a:lumMod val="50000"/>
                  </a:schemeClr>
                </a:solidFill>
              </a:rPr>
              <a:t>Ozone</a:t>
            </a:r>
            <a:r>
              <a:rPr lang="en-US" sz="1800" b="1" spc="-45" dirty="0">
                <a:solidFill>
                  <a:schemeClr val="accent1">
                    <a:lumMod val="50000"/>
                  </a:schemeClr>
                </a:solidFill>
              </a:rPr>
              <a:t> </a:t>
            </a:r>
            <a:r>
              <a:rPr lang="en-US" sz="1800" b="1" spc="-8" dirty="0">
                <a:solidFill>
                  <a:schemeClr val="accent1">
                    <a:lumMod val="50000"/>
                  </a:schemeClr>
                </a:solidFill>
              </a:rPr>
              <a:t>Concentration</a:t>
            </a:r>
            <a:endParaRPr lang="en-US" sz="1800" dirty="0">
              <a:solidFill>
                <a:schemeClr val="accent1">
                  <a:lumMod val="50000"/>
                </a:schemeClr>
              </a:solidFill>
            </a:endParaRPr>
          </a:p>
        </p:txBody>
      </p:sp>
      <p:sp>
        <p:nvSpPr>
          <p:cNvPr id="3" name="object 3"/>
          <p:cNvSpPr txBox="1"/>
          <p:nvPr/>
        </p:nvSpPr>
        <p:spPr>
          <a:xfrm>
            <a:off x="457200" y="1517313"/>
            <a:ext cx="8207639" cy="3100464"/>
          </a:xfrm>
          <a:prstGeom prst="rect">
            <a:avLst/>
          </a:prstGeom>
        </p:spPr>
        <p:txBody>
          <a:bodyPr vert="horz" wrap="square" lIns="0" tIns="34290" rIns="0" bIns="0" rtlCol="0">
            <a:spAutoFit/>
          </a:bodyPr>
          <a:lstStyle/>
          <a:p>
            <a:pPr marL="266224" indent="-256699" algn="just">
              <a:spcBef>
                <a:spcPts val="363"/>
              </a:spcBef>
              <a:buChar char="•"/>
              <a:tabLst>
                <a:tab pos="266224" algn="l"/>
              </a:tabLst>
            </a:pPr>
            <a:r>
              <a:rPr lang="en-US" sz="1200" dirty="0">
                <a:solidFill>
                  <a:schemeClr val="tx1"/>
                </a:solidFill>
                <a:latin typeface="Arial" panose="020B0604020202020204" pitchFamily="34" charset="0"/>
                <a:cs typeface="Arial" panose="020B0604020202020204" pitchFamily="34" charset="0"/>
              </a:rPr>
              <a:t>Water</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savings</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counted:</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bleach</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bath</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generic</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neutralization</a:t>
            </a:r>
            <a:r>
              <a:rPr lang="en-US" sz="1200" spc="-19" dirty="0">
                <a:solidFill>
                  <a:schemeClr val="tx1"/>
                </a:solidFill>
                <a:latin typeface="Arial" panose="020B0604020202020204" pitchFamily="34" charset="0"/>
                <a:cs typeface="Arial" panose="020B0604020202020204" pitchFamily="34" charset="0"/>
              </a:rPr>
              <a:t> </a:t>
            </a:r>
            <a:r>
              <a:rPr lang="en-US" sz="1200" spc="-15" dirty="0">
                <a:solidFill>
                  <a:schemeClr val="tx1"/>
                </a:solidFill>
                <a:latin typeface="Arial" panose="020B0604020202020204" pitchFamily="34" charset="0"/>
                <a:cs typeface="Arial" panose="020B0604020202020204" pitchFamily="34" charset="0"/>
              </a:rPr>
              <a:t>bath</a:t>
            </a:r>
            <a:endParaRPr lang="en-US" sz="1200" dirty="0">
              <a:solidFill>
                <a:schemeClr val="tx1"/>
              </a:solidFill>
              <a:latin typeface="Arial" panose="020B0604020202020204" pitchFamily="34" charset="0"/>
              <a:cs typeface="Arial" panose="020B0604020202020204" pitchFamily="34" charset="0"/>
            </a:endParaRPr>
          </a:p>
          <a:p>
            <a:pPr marL="266224" indent="-256699" algn="just">
              <a:spcBef>
                <a:spcPts val="285"/>
              </a:spcBef>
              <a:buChar char="•"/>
              <a:tabLst>
                <a:tab pos="266224" algn="l"/>
              </a:tabLst>
            </a:pPr>
            <a:r>
              <a:rPr lang="en-US" sz="1200" dirty="0">
                <a:solidFill>
                  <a:schemeClr val="tx1"/>
                </a:solidFill>
                <a:latin typeface="Arial" panose="020B0604020202020204" pitchFamily="34" charset="0"/>
                <a:cs typeface="Arial" panose="020B0604020202020204" pitchFamily="34" charset="0"/>
              </a:rPr>
              <a:t>Average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water</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savings:</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12</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liters</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t>
            </a:r>
            <a:r>
              <a:rPr lang="en-US" sz="1200" spc="-11" dirty="0">
                <a:solidFill>
                  <a:schemeClr val="tx1"/>
                </a:solidFill>
                <a:latin typeface="Arial" panose="020B0604020202020204" pitchFamily="34" charset="0"/>
                <a:cs typeface="Arial" panose="020B0604020202020204" pitchFamily="34" charset="0"/>
              </a:rPr>
              <a:t> </a:t>
            </a:r>
            <a:r>
              <a:rPr lang="en-US" sz="1200" spc="-15" dirty="0">
                <a:solidFill>
                  <a:schemeClr val="tx1"/>
                </a:solidFill>
                <a:latin typeface="Arial" panose="020B0604020202020204" pitchFamily="34" charset="0"/>
                <a:cs typeface="Arial" panose="020B0604020202020204" pitchFamily="34" charset="0"/>
              </a:rPr>
              <a:t>jean</a:t>
            </a:r>
            <a:endParaRPr lang="en-US" sz="1200" dirty="0">
              <a:solidFill>
                <a:schemeClr val="tx1"/>
              </a:solidFill>
              <a:latin typeface="Arial" panose="020B0604020202020204" pitchFamily="34" charset="0"/>
              <a:cs typeface="Arial" panose="020B0604020202020204" pitchFamily="34" charset="0"/>
            </a:endParaRPr>
          </a:p>
          <a:p>
            <a:pPr marL="266700" marR="400050" indent="-257175" algn="just">
              <a:spcBef>
                <a:spcPts val="270"/>
              </a:spcBef>
              <a:buChar char="•"/>
              <a:tabLst>
                <a:tab pos="266700" algn="l"/>
              </a:tabLst>
            </a:pPr>
            <a:r>
              <a:rPr lang="en-US" sz="1200" dirty="0">
                <a:solidFill>
                  <a:schemeClr val="tx1"/>
                </a:solidFill>
                <a:latin typeface="Arial" panose="020B0604020202020204" pitchFamily="34" charset="0"/>
                <a:cs typeface="Arial" panose="020B0604020202020204" pitchFamily="34" charset="0"/>
              </a:rPr>
              <a:t>Energy</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Saving:</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Electricity</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Steam</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used</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One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bleach</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15" dirty="0">
                <a:solidFill>
                  <a:schemeClr val="tx1"/>
                </a:solidFill>
                <a:latin typeface="Arial" panose="020B0604020202020204" pitchFamily="34" charset="0"/>
                <a:cs typeface="Arial" panose="020B0604020202020204" pitchFamily="34" charset="0"/>
              </a:rPr>
              <a:t> </a:t>
            </a:r>
            <a:r>
              <a:rPr lang="en-US" sz="1200" spc="-19" dirty="0">
                <a:solidFill>
                  <a:schemeClr val="tx1"/>
                </a:solidFill>
                <a:latin typeface="Arial" panose="020B0604020202020204" pitchFamily="34" charset="0"/>
                <a:cs typeface="Arial" panose="020B0604020202020204" pitchFamily="34" charset="0"/>
              </a:rPr>
              <a:t>One </a:t>
            </a:r>
            <a:r>
              <a:rPr lang="en-US" sz="1200" dirty="0">
                <a:solidFill>
                  <a:schemeClr val="tx1"/>
                </a:solidFill>
                <a:latin typeface="Arial" panose="020B0604020202020204" pitchFamily="34" charset="0"/>
                <a:cs typeface="Arial" panose="020B0604020202020204" pitchFamily="34" charset="0"/>
              </a:rPr>
              <a:t>Neutralization</a:t>
            </a:r>
            <a:r>
              <a:rPr lang="en-US" sz="1200" spc="-56" dirty="0">
                <a:solidFill>
                  <a:schemeClr val="tx1"/>
                </a:solidFill>
                <a:latin typeface="Arial" panose="020B0604020202020204" pitchFamily="34" charset="0"/>
                <a:cs typeface="Arial" panose="020B0604020202020204" pitchFamily="34" charset="0"/>
              </a:rPr>
              <a:t> </a:t>
            </a:r>
            <a:r>
              <a:rPr lang="en-US" sz="1200" spc="-15" dirty="0">
                <a:solidFill>
                  <a:schemeClr val="tx1"/>
                </a:solidFill>
                <a:latin typeface="Arial" panose="020B0604020202020204" pitchFamily="34" charset="0"/>
                <a:cs typeface="Arial" panose="020B0604020202020204" pitchFamily="34" charset="0"/>
              </a:rPr>
              <a:t>bath</a:t>
            </a:r>
            <a:endParaRPr lang="en-US" sz="1200" dirty="0">
              <a:solidFill>
                <a:schemeClr val="tx1"/>
              </a:solidFill>
              <a:latin typeface="Arial" panose="020B0604020202020204" pitchFamily="34" charset="0"/>
              <a:cs typeface="Arial" panose="020B0604020202020204" pitchFamily="34" charset="0"/>
            </a:endParaRPr>
          </a:p>
          <a:p>
            <a:pPr marL="266224" indent="-256699" algn="just">
              <a:spcBef>
                <a:spcPts val="270"/>
              </a:spcBef>
              <a:buChar char="•"/>
              <a:tabLst>
                <a:tab pos="266224" algn="l"/>
              </a:tabLst>
            </a:pPr>
            <a:r>
              <a:rPr lang="en-US" sz="1200" dirty="0">
                <a:solidFill>
                  <a:schemeClr val="tx1"/>
                </a:solidFill>
                <a:latin typeface="Arial" panose="020B0604020202020204" pitchFamily="34" charset="0"/>
                <a:cs typeface="Arial" panose="020B0604020202020204" pitchFamily="34" charset="0"/>
              </a:rPr>
              <a:t>Frequency</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of</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a:t>
            </a:r>
            <a:r>
              <a:rPr lang="en-US" sz="1200" spc="-11"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Moderate</a:t>
            </a:r>
            <a:endParaRPr lang="en-US" sz="1200" dirty="0">
              <a:solidFill>
                <a:schemeClr val="tx1"/>
              </a:solidFill>
              <a:latin typeface="Arial" panose="020B0604020202020204" pitchFamily="34" charset="0"/>
              <a:cs typeface="Arial" panose="020B0604020202020204" pitchFamily="34" charset="0"/>
            </a:endParaRPr>
          </a:p>
          <a:p>
            <a:pPr marL="266224" indent="-256699" algn="just">
              <a:spcBef>
                <a:spcPts val="289"/>
              </a:spcBef>
              <a:buChar char="•"/>
              <a:tabLst>
                <a:tab pos="266224" algn="l"/>
              </a:tabLst>
            </a:pPr>
            <a:r>
              <a:rPr lang="en-US" sz="1200" spc="-8" dirty="0">
                <a:solidFill>
                  <a:schemeClr val="tx1"/>
                </a:solidFill>
                <a:latin typeface="Arial" panose="020B0604020202020204" pitchFamily="34" charset="0"/>
                <a:cs typeface="Arial" panose="020B0604020202020204" pitchFamily="34" charset="0"/>
              </a:rPr>
              <a:t>Method</a:t>
            </a:r>
            <a:endParaRPr lang="en-US" sz="1200" dirty="0">
              <a:solidFill>
                <a:schemeClr val="tx1"/>
              </a:solidFill>
              <a:latin typeface="Arial" panose="020B0604020202020204" pitchFamily="34" charset="0"/>
              <a:cs typeface="Arial" panose="020B0604020202020204" pitchFamily="34" charset="0"/>
            </a:endParaRPr>
          </a:p>
          <a:p>
            <a:pPr marL="566738" marR="165734" lvl="1" indent="-214313" algn="just">
              <a:lnSpc>
                <a:spcPts val="1185"/>
              </a:lnSpc>
              <a:spcBef>
                <a:spcPts val="398"/>
              </a:spcBef>
              <a:buFont typeface="Courier New" panose="02070309020205020404" pitchFamily="49" charset="0"/>
              <a:buChar char="o"/>
              <a:tabLst>
                <a:tab pos="566738" algn="l"/>
              </a:tabLst>
            </a:pPr>
            <a:r>
              <a:rPr lang="en-US" sz="1200" dirty="0">
                <a:solidFill>
                  <a:schemeClr val="tx1"/>
                </a:solidFill>
                <a:latin typeface="Arial" panose="020B0604020202020204" pitchFamily="34" charset="0"/>
                <a:cs typeface="Arial" panose="020B0604020202020204" pitchFamily="34" charset="0"/>
              </a:rPr>
              <a:t>Higher</a:t>
            </a:r>
            <a:r>
              <a:rPr lang="en-US" sz="1200" spc="-34"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concentrations</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of</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ozone</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achieve</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more</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pronounced</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lightening</a:t>
            </a:r>
            <a:r>
              <a:rPr lang="en-US" sz="1200" spc="-26"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effects, </a:t>
            </a:r>
            <a:r>
              <a:rPr lang="en-US" sz="1200" dirty="0">
                <a:solidFill>
                  <a:schemeClr val="tx1"/>
                </a:solidFill>
                <a:latin typeface="Arial" panose="020B0604020202020204" pitchFamily="34" charset="0"/>
                <a:cs typeface="Arial" panose="020B0604020202020204" pitchFamily="34" charset="0"/>
              </a:rPr>
              <a:t>effectively</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replacing</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many</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uses</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a:t>
            </a:r>
            <a:r>
              <a:rPr lang="en-US" sz="1200" spc="-26"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wet</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bleach</a:t>
            </a:r>
            <a:r>
              <a:rPr lang="en-US" sz="1200" spc="-23"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baths.</a:t>
            </a:r>
            <a:endParaRPr lang="en-US" sz="1200" dirty="0">
              <a:solidFill>
                <a:schemeClr val="tx1"/>
              </a:solidFill>
              <a:latin typeface="Arial" panose="020B0604020202020204" pitchFamily="34" charset="0"/>
              <a:cs typeface="Arial" panose="020B0604020202020204" pitchFamily="34" charset="0"/>
            </a:endParaRPr>
          </a:p>
          <a:p>
            <a:pPr marL="566738" marR="3810" lvl="1" indent="-214313" algn="just">
              <a:lnSpc>
                <a:spcPct val="100699"/>
              </a:lnSpc>
              <a:spcBef>
                <a:spcPts val="217"/>
              </a:spcBef>
              <a:buFont typeface="Courier New" panose="02070309020205020404" pitchFamily="49" charset="0"/>
              <a:buChar char="o"/>
              <a:tabLst>
                <a:tab pos="566738" algn="l"/>
              </a:tabLst>
            </a:pPr>
            <a:r>
              <a:rPr lang="en-US" sz="1200" dirty="0">
                <a:solidFill>
                  <a:schemeClr val="tx1"/>
                </a:solidFill>
                <a:latin typeface="Arial" panose="020B0604020202020204" pitchFamily="34" charset="0"/>
                <a:cs typeface="Arial" panose="020B0604020202020204" pitchFamily="34" charset="0"/>
              </a:rPr>
              <a:t>Lightening</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garment</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with</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wet</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bleaching</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agent</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typically</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requires</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three</a:t>
            </a:r>
            <a:r>
              <a:rPr lang="en-US" sz="1200" spc="-19" dirty="0">
                <a:solidFill>
                  <a:schemeClr val="tx1"/>
                </a:solidFill>
                <a:latin typeface="Arial" panose="020B0604020202020204" pitchFamily="34" charset="0"/>
                <a:cs typeface="Arial" panose="020B0604020202020204" pitchFamily="34" charset="0"/>
              </a:rPr>
              <a:t> wet </a:t>
            </a:r>
            <a:r>
              <a:rPr lang="en-US" sz="1200" dirty="0">
                <a:solidFill>
                  <a:schemeClr val="tx1"/>
                </a:solidFill>
                <a:latin typeface="Arial" panose="020B0604020202020204" pitchFamily="34" charset="0"/>
                <a:cs typeface="Arial" panose="020B0604020202020204" pitchFamily="34" charset="0"/>
              </a:rPr>
              <a:t>baths:</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bleach</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bath,</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neutralize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bath,</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rinse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bath.</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If</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ozone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comes</a:t>
            </a:r>
            <a:r>
              <a:rPr lang="en-US" sz="1200" spc="-15" dirty="0">
                <a:solidFill>
                  <a:schemeClr val="tx1"/>
                </a:solidFill>
                <a:latin typeface="Arial" panose="020B0604020202020204" pitchFamily="34" charset="0"/>
                <a:cs typeface="Arial" panose="020B0604020202020204" pitchFamily="34" charset="0"/>
              </a:rPr>
              <a:t> </a:t>
            </a:r>
            <a:r>
              <a:rPr lang="en-US" sz="1200" spc="-19" dirty="0">
                <a:solidFill>
                  <a:schemeClr val="tx1"/>
                </a:solidFill>
                <a:latin typeface="Arial" panose="020B0604020202020204" pitchFamily="34" charset="0"/>
                <a:cs typeface="Arial" panose="020B0604020202020204" pitchFamily="34" charset="0"/>
              </a:rPr>
              <a:t>in </a:t>
            </a:r>
            <a:r>
              <a:rPr lang="en-US" sz="1200" dirty="0">
                <a:solidFill>
                  <a:schemeClr val="tx1"/>
                </a:solidFill>
                <a:latin typeface="Arial" panose="020B0604020202020204" pitchFamily="34" charset="0"/>
                <a:cs typeface="Arial" panose="020B0604020202020204" pitchFamily="34" charset="0"/>
              </a:rPr>
              <a:t>the</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middle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of</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finish</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formula,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it</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saves</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all</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three</a:t>
            </a:r>
            <a:r>
              <a:rPr lang="en-US" sz="1200" spc="-11"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baths.</a:t>
            </a:r>
            <a:endParaRPr lang="en-US" sz="1200" dirty="0">
              <a:solidFill>
                <a:schemeClr val="tx1"/>
              </a:solidFill>
              <a:latin typeface="Arial" panose="020B0604020202020204" pitchFamily="34" charset="0"/>
              <a:cs typeface="Arial" panose="020B0604020202020204" pitchFamily="34" charset="0"/>
            </a:endParaRPr>
          </a:p>
          <a:p>
            <a:pPr marL="566738" marR="127635" lvl="1" indent="-214313" algn="just">
              <a:lnSpc>
                <a:spcPct val="101400"/>
              </a:lnSpc>
              <a:spcBef>
                <a:spcPts val="236"/>
              </a:spcBef>
              <a:buFont typeface="Courier New" panose="02070309020205020404" pitchFamily="49" charset="0"/>
              <a:buChar char="o"/>
              <a:tabLst>
                <a:tab pos="566738" algn="l"/>
              </a:tabLst>
            </a:pPr>
            <a:r>
              <a:rPr lang="en-US" sz="1200" dirty="0">
                <a:solidFill>
                  <a:schemeClr val="tx1"/>
                </a:solidFill>
                <a:latin typeface="Arial" panose="020B0604020202020204" pitchFamily="34" charset="0"/>
                <a:cs typeface="Arial" panose="020B0604020202020204" pitchFamily="34" charset="0"/>
              </a:rPr>
              <a:t>If</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ozone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is</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first</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step</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formula,</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it</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only</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saves</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two</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baths</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because</a:t>
            </a:r>
            <a:r>
              <a:rPr lang="en-US" sz="1200" spc="-11" dirty="0">
                <a:solidFill>
                  <a:schemeClr val="tx1"/>
                </a:solidFill>
                <a:latin typeface="Arial" panose="020B0604020202020204" pitchFamily="34" charset="0"/>
                <a:cs typeface="Arial" panose="020B0604020202020204" pitchFamily="34" charset="0"/>
              </a:rPr>
              <a:t> </a:t>
            </a:r>
            <a:r>
              <a:rPr lang="en-US" sz="1200" spc="-19" dirty="0">
                <a:solidFill>
                  <a:schemeClr val="tx1"/>
                </a:solidFill>
                <a:latin typeface="Arial" panose="020B0604020202020204" pitchFamily="34" charset="0"/>
                <a:cs typeface="Arial" panose="020B0604020202020204" pitchFamily="34" charset="0"/>
              </a:rPr>
              <a:t>the </a:t>
            </a:r>
            <a:r>
              <a:rPr lang="en-US" sz="1200" dirty="0">
                <a:solidFill>
                  <a:schemeClr val="tx1"/>
                </a:solidFill>
                <a:latin typeface="Arial" panose="020B0604020202020204" pitchFamily="34" charset="0"/>
                <a:cs typeface="Arial" panose="020B0604020202020204" pitchFamily="34" charset="0"/>
              </a:rPr>
              <a:t>garments</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need</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wet</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before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being</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loaded</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into</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the</a:t>
            </a:r>
            <a:r>
              <a:rPr lang="en-US" sz="1200" spc="-15"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machine.</a:t>
            </a:r>
            <a:endParaRPr lang="en-US" sz="1200" dirty="0">
              <a:solidFill>
                <a:schemeClr val="tx1"/>
              </a:solidFill>
              <a:latin typeface="Arial" panose="020B0604020202020204" pitchFamily="34" charset="0"/>
              <a:cs typeface="Arial" panose="020B0604020202020204" pitchFamily="34" charset="0"/>
            </a:endParaRPr>
          </a:p>
          <a:p>
            <a:pPr marL="266224" indent="-256699" algn="just">
              <a:spcBef>
                <a:spcPts val="300"/>
              </a:spcBef>
              <a:buChar char="•"/>
              <a:tabLst>
                <a:tab pos="266224" algn="l"/>
              </a:tabLst>
            </a:pPr>
            <a:r>
              <a:rPr lang="en-US" sz="1200" dirty="0">
                <a:solidFill>
                  <a:schemeClr val="tx1"/>
                </a:solidFill>
                <a:latin typeface="Arial" panose="020B0604020202020204" pitchFamily="34" charset="0"/>
                <a:cs typeface="Arial" panose="020B0604020202020204" pitchFamily="34" charset="0"/>
              </a:rPr>
              <a:t>Critical</a:t>
            </a:r>
            <a:r>
              <a:rPr lang="en-US" sz="1200" spc="-30"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Issues</a:t>
            </a:r>
            <a:endParaRPr lang="en-US" sz="1200" dirty="0">
              <a:solidFill>
                <a:schemeClr val="tx1"/>
              </a:solidFill>
              <a:latin typeface="Arial" panose="020B0604020202020204" pitchFamily="34" charset="0"/>
              <a:cs typeface="Arial" panose="020B0604020202020204" pitchFamily="34" charset="0"/>
            </a:endParaRPr>
          </a:p>
          <a:p>
            <a:pPr marL="566261" lvl="1" indent="-213836" algn="just">
              <a:spcBef>
                <a:spcPts val="221"/>
              </a:spcBef>
              <a:buFont typeface="Courier New" panose="02070309020205020404" pitchFamily="49" charset="0"/>
              <a:buChar char="o"/>
              <a:tabLst>
                <a:tab pos="566261" algn="l"/>
              </a:tabLst>
            </a:pPr>
            <a:r>
              <a:rPr lang="en-US" sz="1200" dirty="0">
                <a:solidFill>
                  <a:schemeClr val="tx1"/>
                </a:solidFill>
                <a:latin typeface="Arial" panose="020B0604020202020204" pitchFamily="34" charset="0"/>
                <a:cs typeface="Arial" panose="020B0604020202020204" pitchFamily="34" charset="0"/>
              </a:rPr>
              <a:t>Ozone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can</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used</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on</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indigo</a:t>
            </a:r>
            <a:r>
              <a:rPr lang="en-US" sz="1200" spc="-11"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or</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black</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sulfur</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fabrics</a:t>
            </a:r>
            <a:r>
              <a:rPr lang="en-US" sz="1200" spc="-15"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only.</a:t>
            </a:r>
            <a:endParaRPr lang="en-US" sz="1200" dirty="0">
              <a:solidFill>
                <a:schemeClr val="tx1"/>
              </a:solidFill>
              <a:latin typeface="Arial" panose="020B0604020202020204" pitchFamily="34" charset="0"/>
              <a:cs typeface="Arial" panose="020B0604020202020204" pitchFamily="34" charset="0"/>
            </a:endParaRPr>
          </a:p>
          <a:p>
            <a:pPr marL="566738" marR="395288" lvl="1" indent="-214313" algn="just">
              <a:lnSpc>
                <a:spcPct val="101400"/>
              </a:lnSpc>
              <a:spcBef>
                <a:spcPts val="217"/>
              </a:spcBef>
              <a:buFont typeface="Courier New" panose="02070309020205020404" pitchFamily="49" charset="0"/>
              <a:buChar char="o"/>
              <a:tabLst>
                <a:tab pos="566738" algn="l"/>
              </a:tabLst>
            </a:pPr>
            <a:r>
              <a:rPr lang="en-US" sz="1200" dirty="0">
                <a:solidFill>
                  <a:schemeClr val="tx1"/>
                </a:solidFill>
                <a:latin typeface="Arial" panose="020B0604020202020204" pitchFamily="34" charset="0"/>
                <a:cs typeface="Arial" panose="020B0604020202020204" pitchFamily="34" charset="0"/>
              </a:rPr>
              <a:t>Use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of</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ozone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requires</a:t>
            </a:r>
            <a:r>
              <a:rPr lang="en-US" sz="1200" spc="-15"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up-</a:t>
            </a:r>
            <a:r>
              <a:rPr lang="en-US" sz="1200" dirty="0">
                <a:solidFill>
                  <a:schemeClr val="tx1"/>
                </a:solidFill>
                <a:latin typeface="Arial" panose="020B0604020202020204" pitchFamily="34" charset="0"/>
                <a:cs typeface="Arial" panose="020B0604020202020204" pitchFamily="34" charset="0"/>
              </a:rPr>
              <a:t>front</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investment</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ozone</a:t>
            </a:r>
            <a:r>
              <a:rPr lang="en-US" sz="1200" spc="-1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machine</a:t>
            </a:r>
            <a:r>
              <a:rPr lang="en-US" sz="1200" spc="-19"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15" dirty="0">
                <a:solidFill>
                  <a:schemeClr val="tx1"/>
                </a:solidFill>
                <a:latin typeface="Arial" panose="020B0604020202020204" pitchFamily="34" charset="0"/>
                <a:cs typeface="Arial" panose="020B0604020202020204" pitchFamily="34" charset="0"/>
              </a:rPr>
              <a:t> </a:t>
            </a:r>
            <a:r>
              <a:rPr lang="en-US" sz="1200" spc="-19" dirty="0">
                <a:solidFill>
                  <a:schemeClr val="tx1"/>
                </a:solidFill>
                <a:latin typeface="Arial" panose="020B0604020202020204" pitchFamily="34" charset="0"/>
                <a:cs typeface="Arial" panose="020B0604020202020204" pitchFamily="34" charset="0"/>
              </a:rPr>
              <a:t>the </a:t>
            </a:r>
            <a:r>
              <a:rPr lang="en-US" sz="1200" dirty="0">
                <a:solidFill>
                  <a:schemeClr val="tx1"/>
                </a:solidFill>
                <a:latin typeface="Arial" panose="020B0604020202020204" pitchFamily="34" charset="0"/>
                <a:cs typeface="Arial" panose="020B0604020202020204" pitchFamily="34" charset="0"/>
              </a:rPr>
              <a:t>generators,</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along</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with</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safety</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training</a:t>
            </a:r>
            <a:r>
              <a:rPr lang="en-US" sz="1200" spc="-23"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a:t>
            </a:r>
            <a:r>
              <a:rPr lang="en-US" sz="1200" spc="-26" dirty="0">
                <a:solidFill>
                  <a:schemeClr val="tx1"/>
                </a:solidFill>
                <a:latin typeface="Arial" panose="020B0604020202020204" pitchFamily="34" charset="0"/>
                <a:cs typeface="Arial" panose="020B0604020202020204" pitchFamily="34" charset="0"/>
              </a:rPr>
              <a:t> </a:t>
            </a:r>
            <a:r>
              <a:rPr lang="en-US" sz="1200" spc="-8" dirty="0">
                <a:solidFill>
                  <a:schemeClr val="tx1"/>
                </a:solidFill>
                <a:latin typeface="Arial" panose="020B0604020202020204" pitchFamily="34" charset="0"/>
                <a:cs typeface="Arial" panose="020B0604020202020204" pitchFamily="34" charset="0"/>
              </a:rPr>
              <a:t>workers</a:t>
            </a:r>
            <a:endParaRPr lang="en-US" sz="1200" dirty="0">
              <a:solidFill>
                <a:schemeClr val="tx1"/>
              </a:solidFill>
              <a:latin typeface="Arial" panose="020B0604020202020204" pitchFamily="34" charset="0"/>
              <a:cs typeface="Arial" panose="020B0604020202020204" pitchFamily="34" charset="0"/>
            </a:endParaRP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907273"/>
            <a:ext cx="8229600" cy="3752276"/>
          </a:xfrm>
          <a:prstGeom prst="rect">
            <a:avLst/>
          </a:prstGeom>
          <a:noFill/>
          <a:ln>
            <a:noFill/>
          </a:ln>
        </p:spPr>
        <p:txBody>
          <a:bodyPr vert="horz" lIns="0" tIns="161925" rIns="0" bIns="0" rtlCol="0" anchor="t">
            <a:noAutofit/>
          </a:bodyPr>
          <a:lstStyle/>
          <a:p>
            <a:pPr marL="63341">
              <a:spcBef>
                <a:spcPts val="1275"/>
              </a:spcBef>
            </a:pPr>
            <a:r>
              <a:rPr lang="en-US" sz="1600" b="1" dirty="0">
                <a:solidFill>
                  <a:schemeClr val="accent1">
                    <a:lumMod val="50000"/>
                  </a:schemeClr>
                </a:solidFill>
              </a:rPr>
              <a:t>Spray</a:t>
            </a:r>
            <a:r>
              <a:rPr lang="en-US" sz="1600" b="1" spc="-49" dirty="0">
                <a:solidFill>
                  <a:schemeClr val="accent1">
                    <a:lumMod val="50000"/>
                  </a:schemeClr>
                </a:solidFill>
              </a:rPr>
              <a:t> </a:t>
            </a:r>
            <a:r>
              <a:rPr lang="en-US" sz="1600" b="1" dirty="0">
                <a:solidFill>
                  <a:schemeClr val="accent1">
                    <a:lumMod val="50000"/>
                  </a:schemeClr>
                </a:solidFill>
              </a:rPr>
              <a:t>potassium</a:t>
            </a:r>
            <a:r>
              <a:rPr lang="en-US" sz="1600" b="1" spc="-49" dirty="0">
                <a:solidFill>
                  <a:schemeClr val="accent1">
                    <a:lumMod val="50000"/>
                  </a:schemeClr>
                </a:solidFill>
              </a:rPr>
              <a:t> </a:t>
            </a:r>
            <a:r>
              <a:rPr lang="en-US" sz="1600" b="1" dirty="0">
                <a:solidFill>
                  <a:schemeClr val="accent1">
                    <a:lumMod val="50000"/>
                  </a:schemeClr>
                </a:solidFill>
              </a:rPr>
              <a:t>permanganate (KMnO4)</a:t>
            </a:r>
            <a:r>
              <a:rPr lang="en-US" sz="1600" b="1" spc="-49" dirty="0">
                <a:solidFill>
                  <a:schemeClr val="accent1">
                    <a:lumMod val="50000"/>
                  </a:schemeClr>
                </a:solidFill>
              </a:rPr>
              <a:t> </a:t>
            </a:r>
            <a:r>
              <a:rPr lang="en-US" sz="1600" b="1" dirty="0">
                <a:solidFill>
                  <a:schemeClr val="accent1">
                    <a:lumMod val="50000"/>
                  </a:schemeClr>
                </a:solidFill>
              </a:rPr>
              <a:t>on</a:t>
            </a:r>
            <a:r>
              <a:rPr lang="en-US" sz="1600" b="1" spc="-53" dirty="0">
                <a:solidFill>
                  <a:schemeClr val="accent1">
                    <a:lumMod val="50000"/>
                  </a:schemeClr>
                </a:solidFill>
              </a:rPr>
              <a:t> </a:t>
            </a:r>
            <a:r>
              <a:rPr lang="en-US" sz="1600" b="1" dirty="0">
                <a:solidFill>
                  <a:schemeClr val="accent1">
                    <a:lumMod val="50000"/>
                  </a:schemeClr>
                </a:solidFill>
              </a:rPr>
              <a:t>raw</a:t>
            </a:r>
            <a:r>
              <a:rPr lang="en-US" sz="1600" b="1" spc="-53" dirty="0">
                <a:solidFill>
                  <a:schemeClr val="accent1">
                    <a:lumMod val="50000"/>
                  </a:schemeClr>
                </a:solidFill>
              </a:rPr>
              <a:t> </a:t>
            </a:r>
            <a:r>
              <a:rPr lang="en-US" sz="1600" b="1" spc="-8" dirty="0">
                <a:solidFill>
                  <a:schemeClr val="accent1">
                    <a:lumMod val="50000"/>
                  </a:schemeClr>
                </a:solidFill>
              </a:rPr>
              <a:t>garments</a:t>
            </a:r>
            <a:endParaRPr lang="en-US" sz="1600" dirty="0">
              <a:solidFill>
                <a:schemeClr val="accent1">
                  <a:lumMod val="50000"/>
                </a:schemeClr>
              </a:solidFill>
            </a:endParaRPr>
          </a:p>
          <a:p>
            <a:pPr marL="266224" indent="-256699">
              <a:spcBef>
                <a:spcPts val="900"/>
              </a:spcBef>
              <a:buChar char="•"/>
              <a:tabLst>
                <a:tab pos="266224" algn="l"/>
              </a:tabLst>
            </a:pPr>
            <a:r>
              <a:rPr lang="en-US" dirty="0">
                <a:solidFill>
                  <a:schemeClr val="tx1"/>
                </a:solidFill>
                <a:latin typeface="Arial" panose="020B0604020202020204" pitchFamily="34" charset="0"/>
                <a:cs typeface="Arial" panose="020B0604020202020204" pitchFamily="34" charset="0"/>
              </a:rPr>
              <a:t>Water</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savings</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counted:</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One</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neutralization</a:t>
            </a:r>
            <a:r>
              <a:rPr lang="en-US" spc="-30" dirty="0">
                <a:solidFill>
                  <a:schemeClr val="tx1"/>
                </a:solidFill>
                <a:latin typeface="Arial" panose="020B0604020202020204" pitchFamily="34" charset="0"/>
                <a:cs typeface="Arial" panose="020B0604020202020204" pitchFamily="34" charset="0"/>
              </a:rPr>
              <a:t> </a:t>
            </a:r>
            <a:r>
              <a:rPr lang="en-US" spc="-15" dirty="0">
                <a:solidFill>
                  <a:schemeClr val="tx1"/>
                </a:solidFill>
                <a:latin typeface="Arial" panose="020B0604020202020204" pitchFamily="34" charset="0"/>
                <a:cs typeface="Arial" panose="020B0604020202020204" pitchFamily="34" charset="0"/>
              </a:rPr>
              <a:t>bath</a:t>
            </a:r>
            <a:endParaRPr lang="en-US" dirty="0">
              <a:solidFill>
                <a:schemeClr val="tx1"/>
              </a:solidFill>
              <a:latin typeface="Arial" panose="020B0604020202020204" pitchFamily="34" charset="0"/>
              <a:cs typeface="Arial" panose="020B0604020202020204" pitchFamily="34" charset="0"/>
            </a:endParaRPr>
          </a:p>
          <a:p>
            <a:pPr marL="266224" indent="-256699">
              <a:spcBef>
                <a:spcPts val="251"/>
              </a:spcBef>
              <a:buChar char="•"/>
              <a:tabLst>
                <a:tab pos="266224" algn="l"/>
              </a:tabLst>
            </a:pPr>
            <a:r>
              <a:rPr lang="en-US" dirty="0">
                <a:solidFill>
                  <a:schemeClr val="tx1"/>
                </a:solidFill>
                <a:latin typeface="Arial" panose="020B0604020202020204" pitchFamily="34" charset="0"/>
                <a:cs typeface="Arial" panose="020B0604020202020204" pitchFamily="34" charset="0"/>
              </a:rPr>
              <a:t>Average</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water</a:t>
            </a:r>
            <a:r>
              <a:rPr lang="en-US" spc="-15"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savings:</a:t>
            </a:r>
            <a:r>
              <a:rPr lang="en-US" spc="-19"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5.8</a:t>
            </a:r>
            <a:r>
              <a:rPr lang="en-US" spc="-19"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liters/jean</a:t>
            </a:r>
          </a:p>
          <a:p>
            <a:pPr marL="266700" marR="1304448" indent="-257175">
              <a:lnSpc>
                <a:spcPct val="102200"/>
              </a:lnSpc>
              <a:spcBef>
                <a:spcPts val="289"/>
              </a:spcBef>
              <a:buChar char="•"/>
              <a:tabLst>
                <a:tab pos="266700" algn="l"/>
              </a:tabLst>
            </a:pPr>
            <a:r>
              <a:rPr lang="en-US" dirty="0">
                <a:solidFill>
                  <a:schemeClr val="tx1"/>
                </a:solidFill>
                <a:latin typeface="Arial" panose="020B0604020202020204" pitchFamily="34" charset="0"/>
                <a:cs typeface="Arial" panose="020B0604020202020204" pitchFamily="34" charset="0"/>
              </a:rPr>
              <a:t>Energy</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Saving:</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Electricity</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and</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Steam</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used</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for</a:t>
            </a:r>
            <a:r>
              <a:rPr lang="en-US" spc="-23" dirty="0">
                <a:solidFill>
                  <a:schemeClr val="tx1"/>
                </a:solidFill>
                <a:latin typeface="Arial" panose="020B0604020202020204" pitchFamily="34" charset="0"/>
                <a:cs typeface="Arial" panose="020B0604020202020204" pitchFamily="34" charset="0"/>
              </a:rPr>
              <a:t> </a:t>
            </a:r>
            <a:r>
              <a:rPr lang="en-US" spc="-19" dirty="0">
                <a:solidFill>
                  <a:schemeClr val="tx1"/>
                </a:solidFill>
                <a:latin typeface="Arial" panose="020B0604020202020204" pitchFamily="34" charset="0"/>
                <a:cs typeface="Arial" panose="020B0604020202020204" pitchFamily="34" charset="0"/>
              </a:rPr>
              <a:t>One </a:t>
            </a:r>
            <a:r>
              <a:rPr lang="en-US" dirty="0">
                <a:solidFill>
                  <a:schemeClr val="tx1"/>
                </a:solidFill>
                <a:latin typeface="Arial" panose="020B0604020202020204" pitchFamily="34" charset="0"/>
                <a:cs typeface="Arial" panose="020B0604020202020204" pitchFamily="34" charset="0"/>
              </a:rPr>
              <a:t>Neutralization</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bath</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and</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One</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Drying</a:t>
            </a:r>
            <a:r>
              <a:rPr lang="en-US" spc="-23" dirty="0">
                <a:solidFill>
                  <a:schemeClr val="tx1"/>
                </a:solidFill>
                <a:latin typeface="Arial" panose="020B0604020202020204" pitchFamily="34" charset="0"/>
                <a:cs typeface="Arial" panose="020B0604020202020204" pitchFamily="34" charset="0"/>
              </a:rPr>
              <a:t> </a:t>
            </a:r>
            <a:r>
              <a:rPr lang="en-US" spc="-8" dirty="0">
                <a:solidFill>
                  <a:schemeClr val="tx1"/>
                </a:solidFill>
                <a:latin typeface="Arial" panose="020B0604020202020204" pitchFamily="34" charset="0"/>
                <a:cs typeface="Arial" panose="020B0604020202020204" pitchFamily="34" charset="0"/>
              </a:rPr>
              <a:t>Cycle</a:t>
            </a:r>
            <a:endParaRPr lang="en-US" dirty="0">
              <a:solidFill>
                <a:schemeClr val="tx1"/>
              </a:solidFill>
              <a:latin typeface="Arial" panose="020B0604020202020204" pitchFamily="34" charset="0"/>
              <a:cs typeface="Arial" panose="020B0604020202020204" pitchFamily="34" charset="0"/>
            </a:endParaRPr>
          </a:p>
          <a:p>
            <a:pPr marL="266224" indent="-256699">
              <a:spcBef>
                <a:spcPts val="323"/>
              </a:spcBef>
              <a:buChar char="•"/>
              <a:tabLst>
                <a:tab pos="266224" algn="l"/>
              </a:tabLst>
            </a:pPr>
            <a:r>
              <a:rPr lang="en-US" dirty="0">
                <a:solidFill>
                  <a:schemeClr val="tx1"/>
                </a:solidFill>
                <a:latin typeface="Arial" panose="020B0604020202020204" pitchFamily="34" charset="0"/>
                <a:cs typeface="Arial" panose="020B0604020202020204" pitchFamily="34" charset="0"/>
              </a:rPr>
              <a:t>Frequency</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of</a:t>
            </a:r>
            <a:r>
              <a:rPr lang="en-US" spc="-19"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use:</a:t>
            </a:r>
            <a:r>
              <a:rPr lang="en-US" spc="-19" dirty="0">
                <a:solidFill>
                  <a:schemeClr val="tx1"/>
                </a:solidFill>
                <a:latin typeface="Arial" panose="020B0604020202020204" pitchFamily="34" charset="0"/>
                <a:cs typeface="Arial" panose="020B0604020202020204" pitchFamily="34" charset="0"/>
              </a:rPr>
              <a:t> </a:t>
            </a:r>
            <a:r>
              <a:rPr lang="en-US" spc="-15" dirty="0">
                <a:solidFill>
                  <a:schemeClr val="tx1"/>
                </a:solidFill>
                <a:latin typeface="Arial" panose="020B0604020202020204" pitchFamily="34" charset="0"/>
                <a:cs typeface="Arial" panose="020B0604020202020204" pitchFamily="34" charset="0"/>
              </a:rPr>
              <a:t>High</a:t>
            </a:r>
            <a:endParaRPr lang="en-US" dirty="0">
              <a:solidFill>
                <a:schemeClr val="tx1"/>
              </a:solidFill>
              <a:latin typeface="Arial" panose="020B0604020202020204" pitchFamily="34" charset="0"/>
              <a:cs typeface="Arial" panose="020B0604020202020204" pitchFamily="34" charset="0"/>
            </a:endParaRPr>
          </a:p>
          <a:p>
            <a:pPr marL="266224" indent="-256699">
              <a:spcBef>
                <a:spcPts val="326"/>
              </a:spcBef>
              <a:buChar char="•"/>
              <a:tabLst>
                <a:tab pos="266224" algn="l"/>
              </a:tabLst>
            </a:pPr>
            <a:r>
              <a:rPr lang="en-US" spc="-8" dirty="0">
                <a:solidFill>
                  <a:schemeClr val="tx1"/>
                </a:solidFill>
                <a:latin typeface="Arial" panose="020B0604020202020204" pitchFamily="34" charset="0"/>
                <a:cs typeface="Arial" panose="020B0604020202020204" pitchFamily="34" charset="0"/>
              </a:rPr>
              <a:t>Method</a:t>
            </a:r>
            <a:endParaRPr lang="en-US" dirty="0">
              <a:solidFill>
                <a:schemeClr val="tx1"/>
              </a:solidFill>
              <a:latin typeface="Arial" panose="020B0604020202020204" pitchFamily="34" charset="0"/>
              <a:cs typeface="Arial" panose="020B0604020202020204" pitchFamily="34" charset="0"/>
            </a:endParaRPr>
          </a:p>
          <a:p>
            <a:pPr marL="566738" marR="409575" lvl="1" indent="-214313">
              <a:spcBef>
                <a:spcPts val="259"/>
              </a:spcBef>
              <a:buFont typeface="Courier New" panose="02070309020205020404" pitchFamily="49" charset="0"/>
              <a:buChar char="o"/>
              <a:tabLst>
                <a:tab pos="566738" algn="l"/>
              </a:tabLst>
            </a:pPr>
            <a:r>
              <a:rPr lang="en-US" dirty="0">
                <a:solidFill>
                  <a:schemeClr val="tx1"/>
                </a:solidFill>
                <a:latin typeface="Arial" panose="020B0604020202020204" pitchFamily="34" charset="0"/>
                <a:cs typeface="Arial" panose="020B0604020202020204" pitchFamily="34" charset="0"/>
              </a:rPr>
              <a:t>Applying</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spray</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at</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beginning</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of</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finish</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formula</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before</a:t>
            </a:r>
            <a:r>
              <a:rPr lang="en-US" spc="-26" dirty="0">
                <a:solidFill>
                  <a:schemeClr val="tx1"/>
                </a:solidFill>
                <a:latin typeface="Arial" panose="020B0604020202020204" pitchFamily="34" charset="0"/>
                <a:cs typeface="Arial" panose="020B0604020202020204" pitchFamily="34" charset="0"/>
              </a:rPr>
              <a:t> </a:t>
            </a:r>
            <a:r>
              <a:rPr lang="en-US" spc="-19" dirty="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garments</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ever</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get</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wet</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allows</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neutralization</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agent</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to</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added</a:t>
            </a:r>
            <a:r>
              <a:rPr lang="en-US" spc="-30" dirty="0">
                <a:solidFill>
                  <a:schemeClr val="tx1"/>
                </a:solidFill>
                <a:latin typeface="Arial" panose="020B0604020202020204" pitchFamily="34" charset="0"/>
                <a:cs typeface="Arial" panose="020B0604020202020204" pitchFamily="34" charset="0"/>
              </a:rPr>
              <a:t> </a:t>
            </a:r>
            <a:r>
              <a:rPr lang="en-US" spc="-19" dirty="0">
                <a:solidFill>
                  <a:schemeClr val="tx1"/>
                </a:solidFill>
                <a:latin typeface="Arial" panose="020B0604020202020204" pitchFamily="34" charset="0"/>
                <a:cs typeface="Arial" panose="020B0604020202020204" pitchFamily="34" charset="0"/>
              </a:rPr>
              <a:t>to </a:t>
            </a:r>
            <a:r>
              <a:rPr lang="en-US" dirty="0">
                <a:solidFill>
                  <a:schemeClr val="tx1"/>
                </a:solidFill>
                <a:latin typeface="Arial" panose="020B0604020202020204" pitchFamily="34" charset="0"/>
                <a:cs typeface="Arial" panose="020B0604020202020204" pitchFamily="34" charset="0"/>
              </a:rPr>
              <a:t>the</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first</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existing</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wet</a:t>
            </a:r>
            <a:r>
              <a:rPr lang="en-US" spc="-26" dirty="0">
                <a:solidFill>
                  <a:schemeClr val="tx1"/>
                </a:solidFill>
                <a:latin typeface="Arial" panose="020B0604020202020204" pitchFamily="34" charset="0"/>
                <a:cs typeface="Arial" panose="020B0604020202020204" pitchFamily="34" charset="0"/>
              </a:rPr>
              <a:t> </a:t>
            </a:r>
            <a:r>
              <a:rPr lang="en-US" spc="-15" dirty="0">
                <a:solidFill>
                  <a:schemeClr val="tx1"/>
                </a:solidFill>
                <a:latin typeface="Arial" panose="020B0604020202020204" pitchFamily="34" charset="0"/>
                <a:cs typeface="Arial" panose="020B0604020202020204" pitchFamily="34" charset="0"/>
              </a:rPr>
              <a:t>bath.</a:t>
            </a:r>
            <a:endParaRPr lang="en-US" dirty="0">
              <a:solidFill>
                <a:schemeClr val="tx1"/>
              </a:solidFill>
              <a:latin typeface="Arial" panose="020B0604020202020204" pitchFamily="34" charset="0"/>
              <a:cs typeface="Arial" panose="020B0604020202020204" pitchFamily="34" charset="0"/>
            </a:endParaRPr>
          </a:p>
          <a:p>
            <a:pPr marL="566738" marR="1005840" lvl="1" indent="-214313">
              <a:spcBef>
                <a:spcPts val="307"/>
              </a:spcBef>
              <a:buFont typeface="Courier New" panose="02070309020205020404" pitchFamily="49" charset="0"/>
              <a:buChar char="o"/>
              <a:tabLst>
                <a:tab pos="566738" algn="l"/>
              </a:tabLst>
            </a:pPr>
            <a:r>
              <a:rPr lang="en-US" dirty="0">
                <a:solidFill>
                  <a:schemeClr val="tx1"/>
                </a:solidFill>
                <a:latin typeface="Arial" panose="020B0604020202020204" pitchFamily="34" charset="0"/>
                <a:cs typeface="Arial" panose="020B0604020202020204" pitchFamily="34" charset="0"/>
              </a:rPr>
              <a:t>The</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neutralization</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bath</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is</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removed,</a:t>
            </a:r>
            <a:r>
              <a:rPr lang="en-US" spc="-34"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and</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the</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rinse</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that</a:t>
            </a:r>
            <a:r>
              <a:rPr lang="en-US" spc="-30" dirty="0">
                <a:solidFill>
                  <a:schemeClr val="tx1"/>
                </a:solidFill>
                <a:latin typeface="Arial" panose="020B0604020202020204" pitchFamily="34" charset="0"/>
                <a:cs typeface="Arial" panose="020B0604020202020204" pitchFamily="34" charset="0"/>
              </a:rPr>
              <a:t> </a:t>
            </a:r>
            <a:r>
              <a:rPr lang="en-US" spc="-8" dirty="0">
                <a:solidFill>
                  <a:schemeClr val="tx1"/>
                </a:solidFill>
                <a:latin typeface="Arial" panose="020B0604020202020204" pitchFamily="34" charset="0"/>
                <a:cs typeface="Arial" panose="020B0604020202020204" pitchFamily="34" charset="0"/>
              </a:rPr>
              <a:t>follows </a:t>
            </a:r>
            <a:r>
              <a:rPr lang="en-US" dirty="0">
                <a:solidFill>
                  <a:schemeClr val="tx1"/>
                </a:solidFill>
                <a:latin typeface="Arial" panose="020B0604020202020204" pitchFamily="34" charset="0"/>
                <a:cs typeface="Arial" panose="020B0604020202020204" pitchFamily="34" charset="0"/>
              </a:rPr>
              <a:t>neutralization</a:t>
            </a:r>
            <a:r>
              <a:rPr lang="en-US" spc="-38"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is</a:t>
            </a:r>
            <a:r>
              <a:rPr lang="en-US" spc="-38"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also</a:t>
            </a:r>
            <a:r>
              <a:rPr lang="en-US" spc="-38" dirty="0">
                <a:solidFill>
                  <a:schemeClr val="tx1"/>
                </a:solidFill>
                <a:latin typeface="Arial" panose="020B0604020202020204" pitchFamily="34" charset="0"/>
                <a:cs typeface="Arial" panose="020B0604020202020204" pitchFamily="34" charset="0"/>
              </a:rPr>
              <a:t> </a:t>
            </a:r>
            <a:r>
              <a:rPr lang="en-US" b="1" dirty="0">
                <a:solidFill>
                  <a:schemeClr val="tx1"/>
                </a:solidFill>
              </a:rPr>
              <a:t>potentially</a:t>
            </a:r>
            <a:r>
              <a:rPr lang="en-US" b="1" spc="-34" dirty="0">
                <a:solidFill>
                  <a:schemeClr val="tx1"/>
                </a:solidFill>
              </a:rPr>
              <a:t> </a:t>
            </a:r>
            <a:r>
              <a:rPr lang="en-US" spc="-8" dirty="0">
                <a:solidFill>
                  <a:schemeClr val="tx1"/>
                </a:solidFill>
                <a:latin typeface="Arial" panose="020B0604020202020204" pitchFamily="34" charset="0"/>
                <a:cs typeface="Arial" panose="020B0604020202020204" pitchFamily="34" charset="0"/>
              </a:rPr>
              <a:t>removed.</a:t>
            </a:r>
            <a:endParaRPr lang="en-US" dirty="0">
              <a:solidFill>
                <a:schemeClr val="tx1"/>
              </a:solidFill>
              <a:latin typeface="Arial" panose="020B0604020202020204" pitchFamily="34" charset="0"/>
              <a:cs typeface="Arial" panose="020B0604020202020204" pitchFamily="34" charset="0"/>
            </a:endParaRPr>
          </a:p>
          <a:p>
            <a:pPr marL="266224" indent="-256699">
              <a:spcBef>
                <a:spcPts val="296"/>
              </a:spcBef>
              <a:buChar char="•"/>
              <a:tabLst>
                <a:tab pos="266224" algn="l"/>
              </a:tabLst>
            </a:pPr>
            <a:r>
              <a:rPr lang="en-US" dirty="0">
                <a:solidFill>
                  <a:schemeClr val="tx1"/>
                </a:solidFill>
                <a:latin typeface="Arial" panose="020B0604020202020204" pitchFamily="34" charset="0"/>
                <a:cs typeface="Arial" panose="020B0604020202020204" pitchFamily="34" charset="0"/>
              </a:rPr>
              <a:t>Critical</a:t>
            </a:r>
            <a:r>
              <a:rPr lang="en-US" spc="-26" dirty="0">
                <a:solidFill>
                  <a:schemeClr val="tx1"/>
                </a:solidFill>
                <a:latin typeface="Arial" panose="020B0604020202020204" pitchFamily="34" charset="0"/>
                <a:cs typeface="Arial" panose="020B0604020202020204" pitchFamily="34" charset="0"/>
              </a:rPr>
              <a:t> </a:t>
            </a:r>
            <a:r>
              <a:rPr lang="en-US" spc="-8" dirty="0">
                <a:solidFill>
                  <a:schemeClr val="tx1"/>
                </a:solidFill>
                <a:latin typeface="Arial" panose="020B0604020202020204" pitchFamily="34" charset="0"/>
                <a:cs typeface="Arial" panose="020B0604020202020204" pitchFamily="34" charset="0"/>
              </a:rPr>
              <a:t>Issues</a:t>
            </a:r>
            <a:endParaRPr lang="en-US" dirty="0">
              <a:solidFill>
                <a:schemeClr val="tx1"/>
              </a:solidFill>
              <a:latin typeface="Arial" panose="020B0604020202020204" pitchFamily="34" charset="0"/>
              <a:cs typeface="Arial" panose="020B0604020202020204" pitchFamily="34" charset="0"/>
            </a:endParaRPr>
          </a:p>
          <a:p>
            <a:pPr marL="566261" lvl="1" indent="-213836">
              <a:spcBef>
                <a:spcPts val="263"/>
              </a:spcBef>
              <a:buFont typeface="Courier New" panose="02070309020205020404" pitchFamily="49" charset="0"/>
              <a:buChar char="o"/>
              <a:tabLst>
                <a:tab pos="566261" algn="l"/>
              </a:tabLst>
            </a:pPr>
            <a:r>
              <a:rPr lang="en-US" dirty="0">
                <a:solidFill>
                  <a:schemeClr val="tx1"/>
                </a:solidFill>
                <a:latin typeface="Arial" panose="020B0604020202020204" pitchFamily="34" charset="0"/>
                <a:cs typeface="Arial" panose="020B0604020202020204" pitchFamily="34" charset="0"/>
              </a:rPr>
              <a:t>This</a:t>
            </a:r>
            <a:r>
              <a:rPr lang="en-US" spc="-30"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technique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works</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best</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with</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dark</a:t>
            </a:r>
            <a:r>
              <a:rPr lang="en-US" spc="-30" dirty="0">
                <a:solidFill>
                  <a:schemeClr val="tx1"/>
                </a:solidFill>
                <a:latin typeface="Arial" panose="020B0604020202020204" pitchFamily="34" charset="0"/>
                <a:cs typeface="Arial" panose="020B0604020202020204" pitchFamily="34" charset="0"/>
              </a:rPr>
              <a:t> </a:t>
            </a:r>
            <a:r>
              <a:rPr lang="en-US" spc="-8" dirty="0">
                <a:solidFill>
                  <a:schemeClr val="tx1"/>
                </a:solidFill>
                <a:latin typeface="Arial" panose="020B0604020202020204" pitchFamily="34" charset="0"/>
                <a:cs typeface="Arial" panose="020B0604020202020204" pitchFamily="34" charset="0"/>
              </a:rPr>
              <a:t>finishes</a:t>
            </a:r>
            <a:endParaRPr lang="en-US" dirty="0">
              <a:solidFill>
                <a:schemeClr val="tx1"/>
              </a:solidFill>
              <a:latin typeface="Arial" panose="020B0604020202020204" pitchFamily="34" charset="0"/>
              <a:cs typeface="Arial" panose="020B0604020202020204" pitchFamily="34" charset="0"/>
            </a:endParaRPr>
          </a:p>
          <a:p>
            <a:pPr marL="566261" lvl="1" indent="-213836">
              <a:spcBef>
                <a:spcPts val="285"/>
              </a:spcBef>
              <a:buFont typeface="Courier New" panose="02070309020205020404" pitchFamily="49" charset="0"/>
              <a:buChar char="o"/>
              <a:tabLst>
                <a:tab pos="566261" algn="l"/>
              </a:tabLst>
            </a:pPr>
            <a:r>
              <a:rPr lang="en-US" dirty="0">
                <a:solidFill>
                  <a:schemeClr val="tx1"/>
                </a:solidFill>
                <a:latin typeface="Arial" panose="020B0604020202020204" pitchFamily="34" charset="0"/>
                <a:cs typeface="Arial" panose="020B0604020202020204" pitchFamily="34" charset="0"/>
              </a:rPr>
              <a:t>Be</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aware</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of</a:t>
            </a:r>
            <a:r>
              <a:rPr lang="en-US" spc="-26"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potential</a:t>
            </a:r>
            <a:r>
              <a:rPr lang="en-US" spc="-23" dirty="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back</a:t>
            </a:r>
            <a:r>
              <a:rPr lang="en-US" spc="-23" dirty="0">
                <a:solidFill>
                  <a:schemeClr val="tx1"/>
                </a:solidFill>
                <a:latin typeface="Arial" panose="020B0604020202020204" pitchFamily="34" charset="0"/>
                <a:cs typeface="Arial" panose="020B0604020202020204" pitchFamily="34" charset="0"/>
              </a:rPr>
              <a:t> </a:t>
            </a:r>
            <a:r>
              <a:rPr lang="en-US" spc="-8" dirty="0">
                <a:solidFill>
                  <a:schemeClr val="tx1"/>
                </a:solidFill>
                <a:latin typeface="Arial" panose="020B0604020202020204" pitchFamily="34" charset="0"/>
                <a:cs typeface="Arial" panose="020B0604020202020204" pitchFamily="34" charset="0"/>
              </a:rPr>
              <a:t>staining</a:t>
            </a:r>
            <a:endParaRPr lang="en-US" dirty="0">
              <a:solidFill>
                <a:schemeClr val="tx1"/>
              </a:solidFill>
              <a:latin typeface="Arial" panose="020B0604020202020204" pitchFamily="34" charset="0"/>
              <a:cs typeface="Arial" panose="020B0604020202020204" pitchFamily="34" charset="0"/>
            </a:endParaRPr>
          </a:p>
          <a:p>
            <a:pPr marL="63341">
              <a:lnSpc>
                <a:spcPct val="90000"/>
              </a:lnSpc>
              <a:spcAft>
                <a:spcPts val="600"/>
              </a:spcAft>
            </a:pPr>
            <a:endParaRPr lang="en-US" b="0" i="0" u="none" strike="noStrike" cap="none" dirty="0">
              <a:solidFill>
                <a:schemeClr val="tx1"/>
              </a:solidFill>
            </a:endParaRPr>
          </a:p>
        </p:txBody>
      </p:sp>
      <p:sp>
        <p:nvSpPr>
          <p:cNvPr id="5" name="object 2"/>
          <p:cNvSpPr txBox="1">
            <a:spLocks noGrp="1"/>
          </p:cNvSpPr>
          <p:nvPr>
            <p:ph type="title"/>
          </p:nvPr>
        </p:nvSpPr>
        <p:spPr>
          <a:xfrm>
            <a:off x="479161" y="391886"/>
            <a:ext cx="8207639" cy="449944"/>
          </a:xfrm>
          <a:prstGeom prst="rect">
            <a:avLst/>
          </a:prstGeom>
        </p:spPr>
        <p:txBody>
          <a:bodyPr vert="horz" lIns="91440" tIns="45720" rIns="91440" bIns="45720" rtlCol="0" anchor="b">
            <a:normAutofit/>
          </a:bodyPr>
          <a:lstStyle/>
          <a:p>
            <a:pPr marL="9525" marR="3810" algn="ctr" rtl="0">
              <a:lnSpc>
                <a:spcPct val="90000"/>
              </a:lnSpc>
              <a:spcBef>
                <a:spcPct val="0"/>
              </a:spcBef>
            </a:pPr>
            <a:r>
              <a:rPr lang="en-US" sz="2000" b="1" kern="1200" dirty="0">
                <a:solidFill>
                  <a:schemeClr val="accent4">
                    <a:lumMod val="50000"/>
                  </a:schemeClr>
                </a:solidFill>
                <a:latin typeface="+mn-lt"/>
                <a:ea typeface="+mj-ea"/>
                <a:cs typeface="+mj-cs"/>
              </a:rPr>
              <a:t>LEVI STRAUSS &amp; CO. WATER&lt;LESS™ PROGRAM </a:t>
            </a:r>
            <a:r>
              <a:rPr lang="en-US" sz="2000" kern="1200" spc="-19" dirty="0">
                <a:solidFill>
                  <a:schemeClr val="accent1">
                    <a:lumMod val="50000"/>
                  </a:schemeClr>
                </a:solidFill>
                <a:latin typeface="+mj-lt"/>
                <a:ea typeface="+mj-ea"/>
                <a:cs typeface="+mj-cs"/>
              </a:rPr>
              <a:t>(7)</a:t>
            </a:r>
            <a:endParaRPr lang="en-US" sz="2000" b="1" kern="1200" spc="-19" dirty="0">
              <a:solidFill>
                <a:schemeClr val="accent4">
                  <a:lumMod val="50000"/>
                </a:schemeClr>
              </a:solidFill>
              <a:latin typeface="+mn-lt"/>
              <a:ea typeface="+mj-ea"/>
              <a:cs typeface="+mj-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2"/>
          <p:cNvSpPr txBox="1">
            <a:spLocks noGrp="1"/>
          </p:cNvSpPr>
          <p:nvPr>
            <p:ph type="title"/>
          </p:nvPr>
        </p:nvSpPr>
        <p:spPr>
          <a:xfrm>
            <a:off x="479161" y="391886"/>
            <a:ext cx="8207639" cy="449944"/>
          </a:xfrm>
          <a:prstGeom prst="rect">
            <a:avLst/>
          </a:prstGeom>
        </p:spPr>
        <p:txBody>
          <a:bodyPr vert="horz" lIns="91440" tIns="45720" rIns="91440" bIns="45720" rtlCol="0" anchor="b">
            <a:normAutofit/>
          </a:bodyPr>
          <a:lstStyle/>
          <a:p>
            <a:pPr marL="9525" marR="3810" algn="ctr" rtl="0">
              <a:lnSpc>
                <a:spcPct val="90000"/>
              </a:lnSpc>
              <a:spcBef>
                <a:spcPct val="0"/>
              </a:spcBef>
            </a:pPr>
            <a:r>
              <a:rPr lang="en-US" sz="2000" b="1" kern="1200" dirty="0">
                <a:solidFill>
                  <a:schemeClr val="accent4">
                    <a:lumMod val="50000"/>
                  </a:schemeClr>
                </a:solidFill>
                <a:latin typeface="+mn-lt"/>
                <a:ea typeface="+mj-ea"/>
                <a:cs typeface="+mj-cs"/>
              </a:rPr>
              <a:t>LEVI STRAUSS &amp; CO. WATER&lt;LESS™ PROGRAM </a:t>
            </a:r>
            <a:r>
              <a:rPr lang="en-US" sz="2000" kern="1200" spc="-19" dirty="0">
                <a:solidFill>
                  <a:schemeClr val="accent1">
                    <a:lumMod val="50000"/>
                  </a:schemeClr>
                </a:solidFill>
                <a:latin typeface="+mj-lt"/>
                <a:ea typeface="+mj-ea"/>
                <a:cs typeface="+mj-cs"/>
              </a:rPr>
              <a:t>(7)</a:t>
            </a:r>
            <a:endParaRPr lang="en-US" sz="2000" b="1" kern="1200" spc="-19" dirty="0">
              <a:solidFill>
                <a:schemeClr val="accent4">
                  <a:lumMod val="50000"/>
                </a:schemeClr>
              </a:solidFill>
              <a:latin typeface="+mn-lt"/>
              <a:ea typeface="+mj-ea"/>
              <a:cs typeface="+mj-cs"/>
            </a:endParaRPr>
          </a:p>
        </p:txBody>
      </p:sp>
      <p:sp>
        <p:nvSpPr>
          <p:cNvPr id="6" name="TextBox 5">
            <a:extLst>
              <a:ext uri="{FF2B5EF4-FFF2-40B4-BE49-F238E27FC236}">
                <a16:creationId xmlns:a16="http://schemas.microsoft.com/office/drawing/2014/main" id="{A8B540EF-4DFE-4812-9B23-1CE609F7F1E0}"/>
              </a:ext>
            </a:extLst>
          </p:cNvPr>
          <p:cNvSpPr txBox="1"/>
          <p:nvPr/>
        </p:nvSpPr>
        <p:spPr>
          <a:xfrm>
            <a:off x="1477173" y="1633003"/>
            <a:ext cx="6452882" cy="2374176"/>
          </a:xfrm>
          <a:prstGeom prst="rect">
            <a:avLst/>
          </a:prstGeom>
          <a:noFill/>
        </p:spPr>
        <p:txBody>
          <a:bodyPr wrap="square">
            <a:spAutoFit/>
          </a:bodyPr>
          <a:lstStyle/>
          <a:p>
            <a:pPr algn="just">
              <a:lnSpc>
                <a:spcPct val="125000"/>
              </a:lnSpc>
              <a:spcBef>
                <a:spcPts val="600"/>
              </a:spcBef>
              <a:spcAft>
                <a:spcPts val="600"/>
              </a:spcAft>
            </a:pPr>
            <a:r>
              <a:rPr lang="en-US" sz="1400" dirty="0">
                <a:effectLst/>
                <a:latin typeface="Arial" panose="020B0604020202020204" pitchFamily="34" charset="0"/>
                <a:ea typeface="Calibri" panose="020F0502020204030204" pitchFamily="34" charset="0"/>
                <a:cs typeface="Arial" panose="020B0604020202020204" pitchFamily="34" charset="0"/>
              </a:rPr>
              <a:t>1. Analysis: In the case studies given (CHP, Water&lt;Less™ of Levi's...), which model do you see that can be applied or referenced for your business? Why (In order to successfully implement these initiatives (which can be expanded to enterprises in the textile and garment industry in Vietnam), what factors should be noted? - Technical? Financial? People? ...)</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25000"/>
              </a:lnSpc>
              <a:spcBef>
                <a:spcPts val="600"/>
              </a:spcBef>
              <a:spcAft>
                <a:spcPts val="600"/>
              </a:spcAft>
            </a:pPr>
            <a:r>
              <a:rPr lang="en-US" sz="1400" dirty="0">
                <a:effectLst/>
                <a:latin typeface="Arial" panose="020B0604020202020204" pitchFamily="34" charset="0"/>
                <a:ea typeface="Calibri" panose="020F0502020204030204" pitchFamily="34" charset="0"/>
                <a:cs typeface="Arial" panose="020B0604020202020204" pitchFamily="34" charset="0"/>
              </a:rPr>
              <a:t>2. At your factory, have you invested in a large-scale energy project? Describe the effectiveness of the project? Do you have any recommendations to share and replicate for enterprises in the same field?</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542966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6858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10361436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7D549-6B23-11FE-FB08-BB3411E837C8}"/>
              </a:ext>
            </a:extLst>
          </p:cNvPr>
          <p:cNvSpPr>
            <a:spLocks noGrp="1"/>
          </p:cNvSpPr>
          <p:nvPr>
            <p:ph type="title"/>
          </p:nvPr>
        </p:nvSpPr>
        <p:spPr/>
        <p:txBody>
          <a:bodyPr>
            <a:normAutofit fontScale="90000"/>
          </a:bodyPr>
          <a:lstStyle/>
          <a:p>
            <a:r>
              <a:rPr lang="en-VN" dirty="0">
                <a:solidFill>
                  <a:srgbClr val="337177"/>
                </a:solidFill>
              </a:rPr>
              <a:t>CONTENT</a:t>
            </a:r>
          </a:p>
        </p:txBody>
      </p:sp>
      <p:sp>
        <p:nvSpPr>
          <p:cNvPr id="3" name="Text Placeholder 2">
            <a:extLst>
              <a:ext uri="{FF2B5EF4-FFF2-40B4-BE49-F238E27FC236}">
                <a16:creationId xmlns:a16="http://schemas.microsoft.com/office/drawing/2014/main" id="{98FD4FC3-84BA-8172-D631-95F6E63C95B5}"/>
              </a:ext>
            </a:extLst>
          </p:cNvPr>
          <p:cNvSpPr>
            <a:spLocks noGrp="1"/>
          </p:cNvSpPr>
          <p:nvPr>
            <p:ph type="body" idx="1"/>
          </p:nvPr>
        </p:nvSpPr>
        <p:spPr/>
        <p:txBody>
          <a:bodyPr/>
          <a:lstStyle/>
          <a:p>
            <a:pPr marL="539747" indent="-400050">
              <a:lnSpc>
                <a:spcPct val="150000"/>
              </a:lnSpc>
              <a:buSzPct val="100000"/>
              <a:buFont typeface="+mj-lt"/>
              <a:buAutoNum type="romanUcPeriod"/>
            </a:pPr>
            <a:r>
              <a:rPr lang="en-US" sz="1600" b="1" dirty="0">
                <a:solidFill>
                  <a:schemeClr val="accent1">
                    <a:lumMod val="50000"/>
                  </a:schemeClr>
                </a:solidFill>
              </a:rPr>
              <a:t>REDUCE WASTE AND INCREASE EE USING CHP SYSTEM</a:t>
            </a:r>
          </a:p>
          <a:p>
            <a:pPr marL="539747" indent="-400050">
              <a:lnSpc>
                <a:spcPct val="150000"/>
              </a:lnSpc>
              <a:buSzPct val="100000"/>
              <a:buFont typeface="+mj-lt"/>
              <a:buAutoNum type="romanUcPeriod"/>
            </a:pPr>
            <a:r>
              <a:rPr lang="en-US" sz="1600" b="1" kern="1200" spc="-19" dirty="0">
                <a:solidFill>
                  <a:schemeClr val="accent4">
                    <a:lumMod val="50000"/>
                  </a:schemeClr>
                </a:solidFill>
                <a:latin typeface="+mn-lt"/>
                <a:ea typeface="+mj-ea"/>
                <a:cs typeface="+mj-cs"/>
              </a:rPr>
              <a:t>LEVI STRAUSS &amp; CO. WATER&lt;LESS™ PROGRAM </a:t>
            </a:r>
            <a:endParaRPr lang="en-VN" b="1" dirty="0"/>
          </a:p>
        </p:txBody>
      </p:sp>
    </p:spTree>
    <p:extLst>
      <p:ext uri="{BB962C8B-B14F-4D97-AF65-F5344CB8AC3E}">
        <p14:creationId xmlns:p14="http://schemas.microsoft.com/office/powerpoint/2010/main" val="2941419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p:nvPr>
        </p:nvSpPr>
        <p:spPr>
          <a:xfrm>
            <a:off x="457200" y="305415"/>
            <a:ext cx="8229600" cy="610830"/>
          </a:xfrm>
        </p:spPr>
        <p:txBody>
          <a:bodyPr>
            <a:noAutofit/>
          </a:bodyPr>
          <a:lstStyle/>
          <a:p>
            <a:r>
              <a:rPr lang="en-US" sz="2000" dirty="0">
                <a:solidFill>
                  <a:schemeClr val="accent1">
                    <a:lumMod val="50000"/>
                  </a:schemeClr>
                </a:solidFill>
              </a:rPr>
              <a:t>I. REDUCE WASTE AND INCREASE EE USING CHP SYSTEM (1)</a:t>
            </a:r>
          </a:p>
        </p:txBody>
      </p:sp>
      <p:sp>
        <p:nvSpPr>
          <p:cNvPr id="3" name="TextBox 2">
            <a:extLst>
              <a:ext uri="{FF2B5EF4-FFF2-40B4-BE49-F238E27FC236}">
                <a16:creationId xmlns:a16="http://schemas.microsoft.com/office/drawing/2014/main" id="{AE57273B-9912-7B24-0072-D83D2BADEE99}"/>
              </a:ext>
            </a:extLst>
          </p:cNvPr>
          <p:cNvSpPr txBox="1"/>
          <p:nvPr/>
        </p:nvSpPr>
        <p:spPr>
          <a:xfrm>
            <a:off x="457200" y="1080634"/>
            <a:ext cx="4140344" cy="2800767"/>
          </a:xfrm>
          <a:prstGeom prst="rect">
            <a:avLst/>
          </a:prstGeom>
          <a:noFill/>
        </p:spPr>
        <p:txBody>
          <a:bodyPr wrap="square">
            <a:spAutoFit/>
          </a:bodyPr>
          <a:lstStyle/>
          <a:p>
            <a:pPr algn="just">
              <a:buNone/>
            </a:pPr>
            <a:r>
              <a:rPr lang="en-US" sz="1600" b="1" dirty="0"/>
              <a:t>Key information:</a:t>
            </a:r>
          </a:p>
          <a:p>
            <a:pPr marL="285750" indent="-285750" algn="just">
              <a:buFont typeface="Arial" panose="020B0604020202020204" pitchFamily="34" charset="0"/>
              <a:buChar char="•"/>
            </a:pPr>
            <a:r>
              <a:rPr lang="en-US" sz="1600" dirty="0"/>
              <a:t>Project: </a:t>
            </a:r>
            <a:r>
              <a:rPr lang="en-US" sz="1600" dirty="0" err="1"/>
              <a:t>Tamijuddin</a:t>
            </a:r>
            <a:r>
              <a:rPr lang="en-US" sz="1600" dirty="0"/>
              <a:t> Textile Mills Limited </a:t>
            </a:r>
          </a:p>
          <a:p>
            <a:pPr marL="285750" indent="-285750" algn="just">
              <a:buFont typeface="Arial" panose="020B0604020202020204" pitchFamily="34" charset="0"/>
              <a:buChar char="•"/>
            </a:pPr>
            <a:r>
              <a:rPr lang="en-US" sz="1600" dirty="0"/>
              <a:t>Capacity: 6MWe Location: BSCIC Industrial Estate, </a:t>
            </a:r>
            <a:r>
              <a:rPr lang="en-US" sz="1600" dirty="0" err="1"/>
              <a:t>Konabari</a:t>
            </a:r>
            <a:r>
              <a:rPr lang="en-US" sz="1600" dirty="0"/>
              <a:t>, Gazipur, Bangladesh. </a:t>
            </a:r>
          </a:p>
          <a:p>
            <a:pPr marL="285750" indent="-285750" algn="just">
              <a:buFont typeface="Arial" panose="020B0604020202020204" pitchFamily="34" charset="0"/>
              <a:buChar char="•"/>
            </a:pPr>
            <a:r>
              <a:rPr lang="en-US" sz="1600" dirty="0"/>
              <a:t>Industry: Textiles </a:t>
            </a:r>
          </a:p>
          <a:p>
            <a:pPr marL="285750" indent="-285750" algn="just">
              <a:buFont typeface="Arial" panose="020B0604020202020204" pitchFamily="34" charset="0"/>
              <a:buChar char="•"/>
            </a:pPr>
            <a:r>
              <a:rPr lang="en-US" sz="1600" dirty="0"/>
              <a:t>Application: Combined heat and power </a:t>
            </a:r>
          </a:p>
          <a:p>
            <a:pPr marL="285750" indent="-285750" algn="just">
              <a:buFont typeface="Arial" panose="020B0604020202020204" pitchFamily="34" charset="0"/>
              <a:buChar char="•"/>
            </a:pPr>
            <a:r>
              <a:rPr lang="en-US" sz="1600" dirty="0"/>
              <a:t>Installation by: Clarke Energy </a:t>
            </a:r>
          </a:p>
          <a:p>
            <a:pPr marL="285750" indent="-285750" algn="just">
              <a:buFont typeface="Arial" panose="020B0604020202020204" pitchFamily="34" charset="0"/>
              <a:buChar char="•"/>
            </a:pPr>
            <a:r>
              <a:rPr lang="en-US" sz="1600" dirty="0"/>
              <a:t>Engine Manufacturer: INNIO Jenbacher </a:t>
            </a:r>
          </a:p>
          <a:p>
            <a:pPr marL="285750" indent="-285750" algn="just">
              <a:buFont typeface="Arial" panose="020B0604020202020204" pitchFamily="34" charset="0"/>
              <a:buChar char="•"/>
            </a:pPr>
            <a:r>
              <a:rPr lang="en-US" sz="1600" dirty="0"/>
              <a:t>Engine Type: 4 x JMS 420 </a:t>
            </a:r>
          </a:p>
          <a:p>
            <a:pPr marL="285750" indent="-285750" algn="just">
              <a:buFont typeface="Arial" panose="020B0604020202020204" pitchFamily="34" charset="0"/>
              <a:buChar char="•"/>
            </a:pPr>
            <a:r>
              <a:rPr lang="en-US" sz="1600" dirty="0"/>
              <a:t>Fuel Type: Natural gas</a:t>
            </a:r>
            <a:endParaRPr lang="en-US" sz="1100" dirty="0"/>
          </a:p>
        </p:txBody>
      </p:sp>
      <p:sp>
        <p:nvSpPr>
          <p:cNvPr id="9" name="TextBox 8">
            <a:extLst>
              <a:ext uri="{FF2B5EF4-FFF2-40B4-BE49-F238E27FC236}">
                <a16:creationId xmlns:a16="http://schemas.microsoft.com/office/drawing/2014/main" id="{03A064BA-5D9A-E348-D5A9-65A1732AFD8A}"/>
              </a:ext>
            </a:extLst>
          </p:cNvPr>
          <p:cNvSpPr txBox="1"/>
          <p:nvPr/>
        </p:nvSpPr>
        <p:spPr>
          <a:xfrm>
            <a:off x="4597544" y="3673319"/>
            <a:ext cx="4282051" cy="553998"/>
          </a:xfrm>
          <a:prstGeom prst="rect">
            <a:avLst/>
          </a:prstGeom>
          <a:noFill/>
        </p:spPr>
        <p:txBody>
          <a:bodyPr wrap="square">
            <a:spAutoFit/>
          </a:bodyPr>
          <a:lstStyle/>
          <a:p>
            <a:r>
              <a:rPr lang="en-US" sz="1000"/>
              <a:t>Source</a:t>
            </a:r>
            <a:r>
              <a:rPr lang="en-VN" sz="1000"/>
              <a:t>: </a:t>
            </a:r>
            <a:r>
              <a:rPr lang="en-VN" sz="1000" dirty="0"/>
              <a:t>https://www.energy-xprt.com/articles/tamijuddin-textile-mills-reduce-waste-and-increase-energy-efficiency-case-study-1146411?utm_source=chatgpt.com</a:t>
            </a:r>
          </a:p>
        </p:txBody>
      </p:sp>
      <p:pic>
        <p:nvPicPr>
          <p:cNvPr id="2" name="Picture 2" descr="Tamijuddin Textile Mills | The Daily Star">
            <a:extLst>
              <a:ext uri="{FF2B5EF4-FFF2-40B4-BE49-F238E27FC236}">
                <a16:creationId xmlns:a16="http://schemas.microsoft.com/office/drawing/2014/main" id="{61E38DF9-01B8-55DF-16A9-B71D54970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758" y="1447321"/>
            <a:ext cx="3673642" cy="2067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447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49809-578F-8240-3064-4D2A592DF3F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D9A3D6A-5D9B-F0AE-8844-30C21269E511}"/>
              </a:ext>
            </a:extLst>
          </p:cNvPr>
          <p:cNvSpPr txBox="1"/>
          <p:nvPr/>
        </p:nvSpPr>
        <p:spPr>
          <a:xfrm>
            <a:off x="352539" y="1060705"/>
            <a:ext cx="4373697" cy="2554545"/>
          </a:xfrm>
          <a:prstGeom prst="rect">
            <a:avLst/>
          </a:prstGeom>
          <a:noFill/>
        </p:spPr>
        <p:txBody>
          <a:bodyPr wrap="square">
            <a:spAutoFit/>
          </a:bodyPr>
          <a:lstStyle/>
          <a:p>
            <a:pPr algn="just"/>
            <a:r>
              <a:rPr lang="en-US" sz="1600" b="1" dirty="0"/>
              <a:t>Challenges</a:t>
            </a:r>
          </a:p>
          <a:p>
            <a:pPr marL="342900" indent="-342900" algn="just">
              <a:buFont typeface="Arial" panose="020B0604020202020204" pitchFamily="34" charset="0"/>
              <a:buChar char="•"/>
            </a:pPr>
            <a:r>
              <a:rPr lang="en-US" sz="1600" dirty="0"/>
              <a:t>The textile industry consumes large amounts of energy, especially in dyeing, printing, and finishing (wet processes).</a:t>
            </a:r>
          </a:p>
          <a:p>
            <a:pPr marL="342900" indent="-342900" algn="just">
              <a:buFont typeface="Arial" panose="020B0604020202020204" pitchFamily="34" charset="0"/>
              <a:buChar char="•"/>
            </a:pPr>
            <a:r>
              <a:rPr lang="en-US" sz="1600" dirty="0"/>
              <a:t>A stable and continuous supply of both electricity and heat is essential.</a:t>
            </a:r>
          </a:p>
          <a:p>
            <a:pPr marL="342900" indent="-342900" algn="just">
              <a:buFont typeface="Arial" panose="020B0604020202020204" pitchFamily="34" charset="0"/>
              <a:buChar char="•"/>
            </a:pPr>
            <a:r>
              <a:rPr lang="en-US" sz="1600" dirty="0"/>
              <a:t>Significant energy losses occur in power and heat transmission.</a:t>
            </a:r>
          </a:p>
          <a:p>
            <a:pPr marL="342900" indent="-342900" algn="just">
              <a:buFont typeface="Arial" panose="020B0604020202020204" pitchFamily="34" charset="0"/>
              <a:buChar char="•"/>
            </a:pPr>
            <a:r>
              <a:rPr lang="en-US" sz="1600" dirty="0"/>
              <a:t>Objective: Reduce fuel use, CO₂ emissions, and energy costs</a:t>
            </a:r>
          </a:p>
        </p:txBody>
      </p:sp>
      <p:sp>
        <p:nvSpPr>
          <p:cNvPr id="8" name="TextBox 7">
            <a:extLst>
              <a:ext uri="{FF2B5EF4-FFF2-40B4-BE49-F238E27FC236}">
                <a16:creationId xmlns:a16="http://schemas.microsoft.com/office/drawing/2014/main" id="{F32F03DA-0B79-4024-8F9C-185ECF0BDB29}"/>
              </a:ext>
            </a:extLst>
          </p:cNvPr>
          <p:cNvSpPr txBox="1"/>
          <p:nvPr/>
        </p:nvSpPr>
        <p:spPr>
          <a:xfrm>
            <a:off x="4828672" y="1060705"/>
            <a:ext cx="3858128" cy="2800767"/>
          </a:xfrm>
          <a:prstGeom prst="rect">
            <a:avLst/>
          </a:prstGeom>
          <a:noFill/>
        </p:spPr>
        <p:txBody>
          <a:bodyPr wrap="square">
            <a:spAutoFit/>
          </a:bodyPr>
          <a:lstStyle/>
          <a:p>
            <a:pPr algn="just">
              <a:buNone/>
            </a:pPr>
            <a:r>
              <a:rPr lang="en-US" sz="1600" b="1" dirty="0"/>
              <a:t>The CHP solutions</a:t>
            </a:r>
            <a:endParaRPr lang="vi-VN" sz="1600" b="1" dirty="0"/>
          </a:p>
          <a:p>
            <a:pPr marL="285750" indent="-285750" algn="just">
              <a:buFont typeface="Arial" panose="020B0604020202020204" pitchFamily="34" charset="0"/>
              <a:buChar char="•"/>
            </a:pPr>
            <a:r>
              <a:rPr lang="vi-VN" sz="1600" dirty="0"/>
              <a:t>CHP system using natural gas as fuel.</a:t>
            </a:r>
            <a:endParaRPr lang="en-US" sz="1600" dirty="0"/>
          </a:p>
          <a:p>
            <a:pPr marL="285750" indent="-285750" algn="just">
              <a:buFont typeface="Arial" panose="020B0604020202020204" pitchFamily="34" charset="0"/>
              <a:buChar char="•"/>
            </a:pPr>
            <a:r>
              <a:rPr lang="vi-VN" sz="1600" dirty="0"/>
              <a:t>Working principle: Simultaneously generates electricity and useful heat from one energy source.</a:t>
            </a:r>
            <a:endParaRPr lang="en-US" sz="1600" dirty="0"/>
          </a:p>
          <a:p>
            <a:pPr marL="285750" indent="-285750" algn="just">
              <a:buFont typeface="Arial" panose="020B0604020202020204" pitchFamily="34" charset="0"/>
              <a:buChar char="•"/>
            </a:pPr>
            <a:r>
              <a:rPr lang="vi-VN" sz="1600" dirty="0"/>
              <a:t>Key advantages:</a:t>
            </a:r>
            <a:endParaRPr lang="en-US" sz="1600" dirty="0"/>
          </a:p>
          <a:p>
            <a:pPr marL="850900" lvl="2" indent="-285750" algn="just">
              <a:buFont typeface="Courier New" panose="02070309020205020404" pitchFamily="49" charset="0"/>
              <a:buChar char="o"/>
            </a:pPr>
            <a:r>
              <a:rPr lang="vi-VN" sz="1600" dirty="0"/>
              <a:t>Maximize use of waste heat</a:t>
            </a:r>
            <a:endParaRPr lang="en-US" sz="1600" dirty="0"/>
          </a:p>
          <a:p>
            <a:pPr marL="850900" lvl="2" indent="-285750" algn="just">
              <a:buFont typeface="Courier New" panose="02070309020205020404" pitchFamily="49" charset="0"/>
              <a:buChar char="o"/>
            </a:pPr>
            <a:r>
              <a:rPr lang="vi-VN" sz="1600" dirty="0"/>
              <a:t>Minimize transmission losses</a:t>
            </a:r>
            <a:endParaRPr lang="en-US" sz="1600" dirty="0"/>
          </a:p>
          <a:p>
            <a:pPr marL="850900" lvl="2" indent="-285750" algn="just">
              <a:buFont typeface="Courier New" panose="02070309020205020404" pitchFamily="49" charset="0"/>
              <a:buChar char="o"/>
            </a:pPr>
            <a:r>
              <a:rPr lang="vi-VN" sz="1600" dirty="0"/>
              <a:t>Lower energy costs</a:t>
            </a:r>
            <a:endParaRPr lang="en-US" sz="1600" dirty="0"/>
          </a:p>
          <a:p>
            <a:pPr marL="850900" lvl="2" indent="-285750" algn="just">
              <a:buFont typeface="Courier New" panose="02070309020205020404" pitchFamily="49" charset="0"/>
              <a:buChar char="o"/>
            </a:pPr>
            <a:r>
              <a:rPr lang="vi-VN" sz="1600" dirty="0"/>
              <a:t>Reduce environmental impact</a:t>
            </a:r>
          </a:p>
        </p:txBody>
      </p:sp>
      <p:sp>
        <p:nvSpPr>
          <p:cNvPr id="2" name="Title 1">
            <a:extLst>
              <a:ext uri="{FF2B5EF4-FFF2-40B4-BE49-F238E27FC236}">
                <a16:creationId xmlns:a16="http://schemas.microsoft.com/office/drawing/2014/main" id="{85859CBF-17B0-D9C6-12F0-2C45D4D51EA6}"/>
              </a:ext>
            </a:extLst>
          </p:cNvPr>
          <p:cNvSpPr>
            <a:spLocks noGrp="1"/>
          </p:cNvSpPr>
          <p:nvPr>
            <p:ph type="title"/>
          </p:nvPr>
        </p:nvSpPr>
        <p:spPr>
          <a:xfrm>
            <a:off x="457200" y="304800"/>
            <a:ext cx="8229600" cy="611188"/>
          </a:xfrm>
        </p:spPr>
        <p:txBody>
          <a:bodyPr>
            <a:noAutofit/>
          </a:bodyPr>
          <a:lstStyle/>
          <a:p>
            <a:r>
              <a:rPr lang="en-US" sz="2000" dirty="0">
                <a:solidFill>
                  <a:schemeClr val="accent1">
                    <a:lumMod val="50000"/>
                  </a:schemeClr>
                </a:solidFill>
              </a:rPr>
              <a:t>REDUCE WASTE AND INCREASE EE USING CHP SYSTEM (2)</a:t>
            </a:r>
          </a:p>
        </p:txBody>
      </p:sp>
    </p:spTree>
    <p:extLst>
      <p:ext uri="{BB962C8B-B14F-4D97-AF65-F5344CB8AC3E}">
        <p14:creationId xmlns:p14="http://schemas.microsoft.com/office/powerpoint/2010/main" val="1011099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4FED1-12D4-7B9A-AD5D-442E8D261DF6}"/>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66C4CBBA-EC1C-451C-8E04-A81328345800}"/>
              </a:ext>
            </a:extLst>
          </p:cNvPr>
          <p:cNvSpPr txBox="1"/>
          <p:nvPr/>
        </p:nvSpPr>
        <p:spPr>
          <a:xfrm>
            <a:off x="457200" y="993189"/>
            <a:ext cx="4368188" cy="3046988"/>
          </a:xfrm>
          <a:prstGeom prst="rect">
            <a:avLst/>
          </a:prstGeom>
          <a:noFill/>
        </p:spPr>
        <p:txBody>
          <a:bodyPr wrap="square">
            <a:spAutoFit/>
          </a:bodyPr>
          <a:lstStyle/>
          <a:p>
            <a:pPr algn="just">
              <a:buNone/>
            </a:pPr>
            <a:r>
              <a:rPr lang="en-US" sz="1600" b="1" dirty="0"/>
              <a:t>Technology Implementation</a:t>
            </a:r>
          </a:p>
          <a:p>
            <a:pPr marL="285750" indent="-285750" algn="just">
              <a:buFont typeface="Arial" panose="020B0604020202020204" pitchFamily="34" charset="0"/>
              <a:buChar char="•"/>
            </a:pPr>
            <a:r>
              <a:rPr lang="en-US" sz="1600" b="1" dirty="0"/>
              <a:t>Main Equipment</a:t>
            </a:r>
            <a:r>
              <a:rPr lang="en-US" sz="1600" dirty="0"/>
              <a:t>:</a:t>
            </a:r>
          </a:p>
          <a:p>
            <a:pPr marL="742950" lvl="1" indent="-285750" algn="just">
              <a:buFont typeface="Courier New" panose="02070309020205020404" pitchFamily="49" charset="0"/>
              <a:buChar char="o"/>
            </a:pPr>
            <a:r>
              <a:rPr lang="en-US" sz="1600" dirty="0"/>
              <a:t>4 x INNIO Jenbacher JMS 420 GS NL</a:t>
            </a:r>
          </a:p>
          <a:p>
            <a:pPr marL="742950" lvl="1" indent="-285750" algn="just">
              <a:buFont typeface="Courier New" panose="02070309020205020404" pitchFamily="49" charset="0"/>
              <a:buChar char="o"/>
            </a:pPr>
            <a:r>
              <a:rPr lang="en-US" sz="1600" dirty="0"/>
              <a:t>Total power output: 6 MW</a:t>
            </a:r>
          </a:p>
          <a:p>
            <a:pPr marL="285750" indent="-285750" algn="just">
              <a:buFont typeface="Arial" panose="020B0604020202020204" pitchFamily="34" charset="0"/>
              <a:buChar char="•"/>
            </a:pPr>
            <a:r>
              <a:rPr lang="en-US" sz="1600" b="1" dirty="0"/>
              <a:t>Integrated waste heat recovery system</a:t>
            </a:r>
            <a:r>
              <a:rPr lang="en-US" sz="1600" dirty="0"/>
              <a:t>:</a:t>
            </a:r>
          </a:p>
          <a:p>
            <a:pPr marL="742950" lvl="1" indent="-285750" algn="just">
              <a:buFont typeface="Courier New" panose="02070309020205020404" pitchFamily="49" charset="0"/>
              <a:buChar char="o"/>
            </a:pPr>
            <a:r>
              <a:rPr lang="en-US" sz="1600" dirty="0"/>
              <a:t>Recovers exhaust heat from gas engines</a:t>
            </a:r>
          </a:p>
          <a:p>
            <a:pPr marL="742950" lvl="1" indent="-285750" algn="just">
              <a:buFont typeface="Courier New" panose="02070309020205020404" pitchFamily="49" charset="0"/>
              <a:buChar char="o"/>
            </a:pPr>
            <a:r>
              <a:rPr lang="en-US" sz="1600" dirty="0"/>
              <a:t>Efficiently converts hot water into </a:t>
            </a:r>
            <a:r>
              <a:rPr lang="en-US" sz="1600" b="1" dirty="0"/>
              <a:t>low-pressure steam</a:t>
            </a:r>
            <a:r>
              <a:rPr lang="en-US" sz="1600" dirty="0"/>
              <a:t> for use in wet processes</a:t>
            </a:r>
          </a:p>
          <a:p>
            <a:pPr marL="285750" indent="-285750" algn="just">
              <a:buFont typeface="Arial" panose="020B0604020202020204" pitchFamily="34" charset="0"/>
              <a:buChar char="•"/>
            </a:pPr>
            <a:r>
              <a:rPr lang="en-US" sz="1600" dirty="0"/>
              <a:t>System located </a:t>
            </a:r>
            <a:r>
              <a:rPr lang="en-US" sz="1600" b="1" dirty="0"/>
              <a:t>near point of use</a:t>
            </a:r>
            <a:r>
              <a:rPr lang="en-US" sz="1600" dirty="0"/>
              <a:t> → reduces transmission losses</a:t>
            </a:r>
          </a:p>
        </p:txBody>
      </p:sp>
      <p:pic>
        <p:nvPicPr>
          <p:cNvPr id="6" name="Picture 5">
            <a:extLst>
              <a:ext uri="{FF2B5EF4-FFF2-40B4-BE49-F238E27FC236}">
                <a16:creationId xmlns:a16="http://schemas.microsoft.com/office/drawing/2014/main" id="{8BCEFC3D-6881-0363-B188-5A22CBB506ED}"/>
              </a:ext>
            </a:extLst>
          </p:cNvPr>
          <p:cNvPicPr>
            <a:picLocks noChangeAspect="1"/>
          </p:cNvPicPr>
          <p:nvPr/>
        </p:nvPicPr>
        <p:blipFill>
          <a:blip r:embed="rId2"/>
          <a:stretch>
            <a:fillRect/>
          </a:stretch>
        </p:blipFill>
        <p:spPr>
          <a:xfrm>
            <a:off x="4969322" y="1070133"/>
            <a:ext cx="3717478" cy="2893100"/>
          </a:xfrm>
          <a:prstGeom prst="rect">
            <a:avLst/>
          </a:prstGeom>
        </p:spPr>
      </p:pic>
      <p:sp>
        <p:nvSpPr>
          <p:cNvPr id="7" name="Title 1">
            <a:extLst>
              <a:ext uri="{FF2B5EF4-FFF2-40B4-BE49-F238E27FC236}">
                <a16:creationId xmlns:a16="http://schemas.microsoft.com/office/drawing/2014/main" id="{CC99DA44-F0EE-893C-AE0C-2C0A96CA4EBD}"/>
              </a:ext>
            </a:extLst>
          </p:cNvPr>
          <p:cNvSpPr>
            <a:spLocks noGrp="1"/>
          </p:cNvSpPr>
          <p:nvPr>
            <p:ph type="title"/>
          </p:nvPr>
        </p:nvSpPr>
        <p:spPr>
          <a:xfrm>
            <a:off x="457200" y="304800"/>
            <a:ext cx="8229600" cy="611188"/>
          </a:xfrm>
        </p:spPr>
        <p:txBody>
          <a:bodyPr>
            <a:noAutofit/>
          </a:bodyPr>
          <a:lstStyle/>
          <a:p>
            <a:r>
              <a:rPr lang="en-US" sz="2000" dirty="0">
                <a:solidFill>
                  <a:schemeClr val="accent1">
                    <a:lumMod val="50000"/>
                  </a:schemeClr>
                </a:solidFill>
              </a:rPr>
              <a:t>REDUCE WASTE AND INCREASE EE USING CHP SYSTEM (3)</a:t>
            </a:r>
          </a:p>
        </p:txBody>
      </p:sp>
    </p:spTree>
    <p:extLst>
      <p:ext uri="{BB962C8B-B14F-4D97-AF65-F5344CB8AC3E}">
        <p14:creationId xmlns:p14="http://schemas.microsoft.com/office/powerpoint/2010/main" val="1714859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AD3A2-9E7D-1044-E4BA-3EF9AA77A70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F174D15-BE1D-021B-43BA-F67226D75DA1}"/>
              </a:ext>
            </a:extLst>
          </p:cNvPr>
          <p:cNvSpPr txBox="1"/>
          <p:nvPr/>
        </p:nvSpPr>
        <p:spPr>
          <a:xfrm>
            <a:off x="457200" y="1002385"/>
            <a:ext cx="5712246" cy="3046988"/>
          </a:xfrm>
          <a:prstGeom prst="rect">
            <a:avLst/>
          </a:prstGeom>
          <a:noFill/>
        </p:spPr>
        <p:txBody>
          <a:bodyPr wrap="square">
            <a:spAutoFit/>
          </a:bodyPr>
          <a:lstStyle/>
          <a:p>
            <a:pPr algn="just">
              <a:lnSpc>
                <a:spcPct val="150000"/>
              </a:lnSpc>
              <a:buNone/>
            </a:pPr>
            <a:r>
              <a:rPr lang="en-US" sz="1600" b="1" dirty="0"/>
              <a:t>Outcomes &amp; Benefits</a:t>
            </a:r>
          </a:p>
          <a:p>
            <a:pPr marL="285750" indent="-285750" algn="just">
              <a:lnSpc>
                <a:spcPct val="150000"/>
              </a:lnSpc>
              <a:buFont typeface="Arial" panose="020B0604020202020204" pitchFamily="34" charset="0"/>
              <a:buChar char="•"/>
            </a:pPr>
            <a:r>
              <a:rPr lang="en-US" sz="1600" b="1" dirty="0"/>
              <a:t>Significant reduction in energy waste</a:t>
            </a:r>
            <a:endParaRPr lang="en-US" sz="1600" dirty="0"/>
          </a:p>
          <a:p>
            <a:pPr marL="285750" indent="-285750" algn="just">
              <a:lnSpc>
                <a:spcPct val="150000"/>
              </a:lnSpc>
              <a:buFont typeface="Arial" panose="020B0604020202020204" pitchFamily="34" charset="0"/>
              <a:buChar char="•"/>
            </a:pPr>
            <a:r>
              <a:rPr lang="en-US" sz="1600" b="1" dirty="0"/>
              <a:t>Increased overall plant efficiency</a:t>
            </a:r>
            <a:endParaRPr lang="en-US" sz="1600" dirty="0"/>
          </a:p>
          <a:p>
            <a:pPr marL="285750" indent="-285750" algn="just">
              <a:lnSpc>
                <a:spcPct val="150000"/>
              </a:lnSpc>
              <a:buFont typeface="Arial" panose="020B0604020202020204" pitchFamily="34" charset="0"/>
              <a:buChar char="•"/>
            </a:pPr>
            <a:r>
              <a:rPr lang="en-US" sz="1600" dirty="0"/>
              <a:t>Lower fuel and operating costs</a:t>
            </a:r>
          </a:p>
          <a:p>
            <a:pPr marL="285750" indent="-285750" algn="just">
              <a:lnSpc>
                <a:spcPct val="150000"/>
              </a:lnSpc>
              <a:buFont typeface="Arial" panose="020B0604020202020204" pitchFamily="34" charset="0"/>
              <a:buChar char="•"/>
            </a:pPr>
            <a:r>
              <a:rPr lang="en-US" sz="1600" dirty="0"/>
              <a:t>Enhanced energy independence</a:t>
            </a:r>
          </a:p>
          <a:p>
            <a:pPr marL="285750" indent="-285750" algn="just">
              <a:lnSpc>
                <a:spcPct val="150000"/>
              </a:lnSpc>
              <a:buFont typeface="Arial" panose="020B0604020202020204" pitchFamily="34" charset="0"/>
              <a:buChar char="•"/>
            </a:pPr>
            <a:r>
              <a:rPr lang="en-US" sz="1600" dirty="0"/>
              <a:t>Reduction in CO₂ emissions</a:t>
            </a:r>
          </a:p>
          <a:p>
            <a:pPr marL="285750" indent="-285750" algn="just">
              <a:lnSpc>
                <a:spcPct val="150000"/>
              </a:lnSpc>
              <a:buFont typeface="Arial" panose="020B0604020202020204" pitchFamily="34" charset="0"/>
              <a:buChar char="•"/>
            </a:pPr>
            <a:r>
              <a:rPr lang="en-US" sz="1600" dirty="0"/>
              <a:t>A reference model for medium-large textile dyeing plants in Vietnam</a:t>
            </a:r>
          </a:p>
        </p:txBody>
      </p:sp>
      <p:pic>
        <p:nvPicPr>
          <p:cNvPr id="7" name="Picture 6">
            <a:extLst>
              <a:ext uri="{FF2B5EF4-FFF2-40B4-BE49-F238E27FC236}">
                <a16:creationId xmlns:a16="http://schemas.microsoft.com/office/drawing/2014/main" id="{6BC9207F-4150-2DF5-D2CC-99BB17C1327B}"/>
              </a:ext>
            </a:extLst>
          </p:cNvPr>
          <p:cNvPicPr>
            <a:picLocks noChangeAspect="1"/>
          </p:cNvPicPr>
          <p:nvPr/>
        </p:nvPicPr>
        <p:blipFill>
          <a:blip r:embed="rId2"/>
          <a:stretch>
            <a:fillRect/>
          </a:stretch>
        </p:blipFill>
        <p:spPr>
          <a:xfrm>
            <a:off x="6318055" y="1002385"/>
            <a:ext cx="2139997" cy="1870969"/>
          </a:xfrm>
          <a:prstGeom prst="rect">
            <a:avLst/>
          </a:prstGeom>
        </p:spPr>
      </p:pic>
      <p:pic>
        <p:nvPicPr>
          <p:cNvPr id="8" name="Picture 7">
            <a:extLst>
              <a:ext uri="{FF2B5EF4-FFF2-40B4-BE49-F238E27FC236}">
                <a16:creationId xmlns:a16="http://schemas.microsoft.com/office/drawing/2014/main" id="{501BF621-0614-9C41-1F5E-1F1C259AE3E6}"/>
              </a:ext>
            </a:extLst>
          </p:cNvPr>
          <p:cNvPicPr>
            <a:picLocks noChangeAspect="1"/>
          </p:cNvPicPr>
          <p:nvPr/>
        </p:nvPicPr>
        <p:blipFill>
          <a:blip r:embed="rId3"/>
          <a:stretch>
            <a:fillRect/>
          </a:stretch>
        </p:blipFill>
        <p:spPr>
          <a:xfrm>
            <a:off x="6318054" y="2959494"/>
            <a:ext cx="2139997" cy="1665437"/>
          </a:xfrm>
          <a:prstGeom prst="rect">
            <a:avLst/>
          </a:prstGeom>
        </p:spPr>
      </p:pic>
      <p:sp>
        <p:nvSpPr>
          <p:cNvPr id="2" name="Title 1">
            <a:extLst>
              <a:ext uri="{FF2B5EF4-FFF2-40B4-BE49-F238E27FC236}">
                <a16:creationId xmlns:a16="http://schemas.microsoft.com/office/drawing/2014/main" id="{79DC4E2E-B2EF-5C10-4B26-170B8D022036}"/>
              </a:ext>
            </a:extLst>
          </p:cNvPr>
          <p:cNvSpPr>
            <a:spLocks noGrp="1"/>
          </p:cNvSpPr>
          <p:nvPr>
            <p:ph type="title"/>
          </p:nvPr>
        </p:nvSpPr>
        <p:spPr>
          <a:xfrm>
            <a:off x="457200" y="304800"/>
            <a:ext cx="8229600" cy="611188"/>
          </a:xfrm>
        </p:spPr>
        <p:txBody>
          <a:bodyPr>
            <a:noAutofit/>
          </a:bodyPr>
          <a:lstStyle/>
          <a:p>
            <a:r>
              <a:rPr lang="en-US" sz="2000" dirty="0">
                <a:solidFill>
                  <a:schemeClr val="accent1">
                    <a:lumMod val="50000"/>
                  </a:schemeClr>
                </a:solidFill>
              </a:rPr>
              <a:t>REDUCE WASTE AND INCREASE EE USING CHP SYSTEM (4)</a:t>
            </a:r>
          </a:p>
        </p:txBody>
      </p:sp>
    </p:spTree>
    <p:extLst>
      <p:ext uri="{BB962C8B-B14F-4D97-AF65-F5344CB8AC3E}">
        <p14:creationId xmlns:p14="http://schemas.microsoft.com/office/powerpoint/2010/main" val="3272213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txBox="1">
            <a:spLocks noGrp="1"/>
          </p:cNvSpPr>
          <p:nvPr>
            <p:ph type="title"/>
          </p:nvPr>
        </p:nvSpPr>
        <p:spPr>
          <a:xfrm>
            <a:off x="205256" y="448847"/>
            <a:ext cx="8733295" cy="299441"/>
          </a:xfrm>
          <a:prstGeom prst="rect">
            <a:avLst/>
          </a:prstGeom>
        </p:spPr>
        <p:txBody>
          <a:bodyPr spcFirstLastPara="1" vert="horz" wrap="square" lIns="0" tIns="9525" rIns="0" bIns="0" rtlCol="0" anchor="ctr" anchorCtr="0">
            <a:spAutoFit/>
          </a:bodyPr>
          <a:lstStyle/>
          <a:p>
            <a:pPr marL="708183" algn="ctr">
              <a:spcBef>
                <a:spcPts val="75"/>
              </a:spcBef>
            </a:pPr>
            <a:r>
              <a:rPr lang="en-US" sz="1800" kern="1200" spc="-19" dirty="0">
                <a:solidFill>
                  <a:schemeClr val="accent4">
                    <a:lumMod val="50000"/>
                  </a:schemeClr>
                </a:solidFill>
                <a:latin typeface="+mn-lt"/>
                <a:ea typeface="+mj-ea"/>
                <a:cs typeface="+mj-cs"/>
              </a:rPr>
              <a:t>II. LEVI STRAUSS &amp; CO. WATER&lt;LESS™ PROGRAM (1)</a:t>
            </a:r>
            <a:endParaRPr lang="en-US" sz="1800" spc="-8" dirty="0">
              <a:solidFill>
                <a:schemeClr val="accent4">
                  <a:lumMod val="50000"/>
                </a:schemeClr>
              </a:solidFill>
              <a:latin typeface="+mn-lt"/>
            </a:endParaRPr>
          </a:p>
        </p:txBody>
      </p:sp>
      <p:pic>
        <p:nvPicPr>
          <p:cNvPr id="2" name="object 4">
            <a:extLst>
              <a:ext uri="{FF2B5EF4-FFF2-40B4-BE49-F238E27FC236}">
                <a16:creationId xmlns:a16="http://schemas.microsoft.com/office/drawing/2014/main" id="{10957B19-70B2-00DE-6E86-858223452B72}"/>
              </a:ext>
            </a:extLst>
          </p:cNvPr>
          <p:cNvPicPr/>
          <p:nvPr/>
        </p:nvPicPr>
        <p:blipFill>
          <a:blip r:embed="rId2" cstate="print"/>
          <a:stretch>
            <a:fillRect/>
          </a:stretch>
        </p:blipFill>
        <p:spPr>
          <a:xfrm>
            <a:off x="1830229" y="3178266"/>
            <a:ext cx="2294375" cy="1872880"/>
          </a:xfrm>
          <a:prstGeom prst="rect">
            <a:avLst/>
          </a:prstGeom>
        </p:spPr>
      </p:pic>
      <p:grpSp>
        <p:nvGrpSpPr>
          <p:cNvPr id="3" name="object 13">
            <a:extLst>
              <a:ext uri="{FF2B5EF4-FFF2-40B4-BE49-F238E27FC236}">
                <a16:creationId xmlns:a16="http://schemas.microsoft.com/office/drawing/2014/main" id="{677C49E6-ECE8-9C68-8851-155F0DE389F9}"/>
              </a:ext>
            </a:extLst>
          </p:cNvPr>
          <p:cNvGrpSpPr/>
          <p:nvPr/>
        </p:nvGrpSpPr>
        <p:grpSpPr>
          <a:xfrm>
            <a:off x="4293399" y="1314607"/>
            <a:ext cx="946309" cy="575310"/>
            <a:chOff x="4419418" y="1587383"/>
            <a:chExt cx="1261745" cy="767080"/>
          </a:xfrm>
        </p:grpSpPr>
        <p:sp>
          <p:nvSpPr>
            <p:cNvPr id="5" name="object 14">
              <a:extLst>
                <a:ext uri="{FF2B5EF4-FFF2-40B4-BE49-F238E27FC236}">
                  <a16:creationId xmlns:a16="http://schemas.microsoft.com/office/drawing/2014/main" id="{137F2A75-B2DA-D201-3930-3CD8C0F96B37}"/>
                </a:ext>
              </a:extLst>
            </p:cNvPr>
            <p:cNvSpPr/>
            <p:nvPr/>
          </p:nvSpPr>
          <p:spPr>
            <a:xfrm>
              <a:off x="4432118" y="1600083"/>
              <a:ext cx="1236345" cy="741680"/>
            </a:xfrm>
            <a:custGeom>
              <a:avLst/>
              <a:gdLst/>
              <a:ahLst/>
              <a:cxnLst/>
              <a:rect l="l" t="t" r="r" b="b"/>
              <a:pathLst>
                <a:path w="1236345" h="741680">
                  <a:moveTo>
                    <a:pt x="1161924" y="0"/>
                  </a:moveTo>
                  <a:lnTo>
                    <a:pt x="74165" y="0"/>
                  </a:lnTo>
                  <a:lnTo>
                    <a:pt x="45297" y="5828"/>
                  </a:lnTo>
                  <a:lnTo>
                    <a:pt x="21722" y="21722"/>
                  </a:lnTo>
                  <a:lnTo>
                    <a:pt x="5828" y="45296"/>
                  </a:lnTo>
                  <a:lnTo>
                    <a:pt x="0" y="74165"/>
                  </a:lnTo>
                  <a:lnTo>
                    <a:pt x="0" y="667487"/>
                  </a:lnTo>
                  <a:lnTo>
                    <a:pt x="5828" y="696356"/>
                  </a:lnTo>
                  <a:lnTo>
                    <a:pt x="21722" y="719930"/>
                  </a:lnTo>
                  <a:lnTo>
                    <a:pt x="45297" y="735824"/>
                  </a:lnTo>
                  <a:lnTo>
                    <a:pt x="74165" y="741653"/>
                  </a:lnTo>
                  <a:lnTo>
                    <a:pt x="1161924" y="741653"/>
                  </a:lnTo>
                  <a:lnTo>
                    <a:pt x="1190792" y="735824"/>
                  </a:lnTo>
                  <a:lnTo>
                    <a:pt x="1214367" y="719930"/>
                  </a:lnTo>
                  <a:lnTo>
                    <a:pt x="1230261" y="696356"/>
                  </a:lnTo>
                  <a:lnTo>
                    <a:pt x="1236089" y="667487"/>
                  </a:lnTo>
                  <a:lnTo>
                    <a:pt x="1236089" y="74165"/>
                  </a:lnTo>
                  <a:lnTo>
                    <a:pt x="1230261" y="45296"/>
                  </a:lnTo>
                  <a:lnTo>
                    <a:pt x="1214367" y="21722"/>
                  </a:lnTo>
                  <a:lnTo>
                    <a:pt x="1190792" y="5828"/>
                  </a:lnTo>
                  <a:lnTo>
                    <a:pt x="1161924" y="0"/>
                  </a:lnTo>
                  <a:close/>
                </a:path>
              </a:pathLst>
            </a:custGeom>
            <a:solidFill>
              <a:srgbClr val="5B9BD5"/>
            </a:solidFill>
          </p:spPr>
          <p:txBody>
            <a:bodyPr wrap="square" lIns="0" tIns="0" rIns="0" bIns="0" rtlCol="0"/>
            <a:lstStyle/>
            <a:p>
              <a:endParaRPr sz="1050">
                <a:latin typeface="+mn-lt"/>
              </a:endParaRPr>
            </a:p>
          </p:txBody>
        </p:sp>
        <p:sp>
          <p:nvSpPr>
            <p:cNvPr id="6" name="object 15">
              <a:extLst>
                <a:ext uri="{FF2B5EF4-FFF2-40B4-BE49-F238E27FC236}">
                  <a16:creationId xmlns:a16="http://schemas.microsoft.com/office/drawing/2014/main" id="{91CB8523-E9C1-3E8D-6421-9BA82D814392}"/>
                </a:ext>
              </a:extLst>
            </p:cNvPr>
            <p:cNvSpPr/>
            <p:nvPr/>
          </p:nvSpPr>
          <p:spPr>
            <a:xfrm>
              <a:off x="4432118" y="1600083"/>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7" name="object 16">
            <a:extLst>
              <a:ext uri="{FF2B5EF4-FFF2-40B4-BE49-F238E27FC236}">
                <a16:creationId xmlns:a16="http://schemas.microsoft.com/office/drawing/2014/main" id="{7290ABE5-5872-C36B-C6A6-1A479D10072E}"/>
              </a:ext>
            </a:extLst>
          </p:cNvPr>
          <p:cNvSpPr txBox="1"/>
          <p:nvPr/>
        </p:nvSpPr>
        <p:spPr>
          <a:xfrm>
            <a:off x="4501256" y="1503671"/>
            <a:ext cx="530543"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Desizing</a:t>
            </a:r>
            <a:endParaRPr sz="1050" dirty="0">
              <a:latin typeface="+mn-lt"/>
              <a:cs typeface="Arial" panose="020B0604020202020204" pitchFamily="34" charset="0"/>
            </a:endParaRPr>
          </a:p>
        </p:txBody>
      </p:sp>
      <p:sp>
        <p:nvSpPr>
          <p:cNvPr id="8" name="object 17">
            <a:extLst>
              <a:ext uri="{FF2B5EF4-FFF2-40B4-BE49-F238E27FC236}">
                <a16:creationId xmlns:a16="http://schemas.microsoft.com/office/drawing/2014/main" id="{15A7A743-77CE-2AEF-28DC-3497D7836D0B}"/>
              </a:ext>
            </a:extLst>
          </p:cNvPr>
          <p:cNvSpPr/>
          <p:nvPr/>
        </p:nvSpPr>
        <p:spPr>
          <a:xfrm>
            <a:off x="5311573" y="1487297"/>
            <a:ext cx="196691" cy="230029"/>
          </a:xfrm>
          <a:custGeom>
            <a:avLst/>
            <a:gdLst/>
            <a:ahLst/>
            <a:cxnLst/>
            <a:rect l="l" t="t" r="r" b="b"/>
            <a:pathLst>
              <a:path w="262254" h="306705">
                <a:moveTo>
                  <a:pt x="131024" y="0"/>
                </a:moveTo>
                <a:lnTo>
                  <a:pt x="131024" y="61309"/>
                </a:lnTo>
                <a:lnTo>
                  <a:pt x="0" y="61309"/>
                </a:lnTo>
                <a:lnTo>
                  <a:pt x="0" y="245239"/>
                </a:lnTo>
                <a:lnTo>
                  <a:pt x="131024" y="245239"/>
                </a:lnTo>
                <a:lnTo>
                  <a:pt x="131024" y="306550"/>
                </a:lnTo>
                <a:lnTo>
                  <a:pt x="262050" y="153275"/>
                </a:lnTo>
                <a:lnTo>
                  <a:pt x="131024" y="0"/>
                </a:lnTo>
                <a:close/>
              </a:path>
            </a:pathLst>
          </a:custGeom>
          <a:solidFill>
            <a:srgbClr val="5B9BD5"/>
          </a:solidFill>
        </p:spPr>
        <p:txBody>
          <a:bodyPr wrap="square" lIns="0" tIns="0" rIns="0" bIns="0" rtlCol="0"/>
          <a:lstStyle/>
          <a:p>
            <a:endParaRPr sz="1050">
              <a:latin typeface="+mn-lt"/>
            </a:endParaRPr>
          </a:p>
        </p:txBody>
      </p:sp>
      <p:grpSp>
        <p:nvGrpSpPr>
          <p:cNvPr id="9" name="object 18">
            <a:extLst>
              <a:ext uri="{FF2B5EF4-FFF2-40B4-BE49-F238E27FC236}">
                <a16:creationId xmlns:a16="http://schemas.microsoft.com/office/drawing/2014/main" id="{CC6B3845-C557-2FD6-5895-812ABABB514F}"/>
              </a:ext>
            </a:extLst>
          </p:cNvPr>
          <p:cNvGrpSpPr/>
          <p:nvPr/>
        </p:nvGrpSpPr>
        <p:grpSpPr>
          <a:xfrm>
            <a:off x="5591293" y="1314607"/>
            <a:ext cx="946309" cy="575310"/>
            <a:chOff x="6149944" y="1587383"/>
            <a:chExt cx="1261745" cy="767080"/>
          </a:xfrm>
        </p:grpSpPr>
        <p:sp>
          <p:nvSpPr>
            <p:cNvPr id="10" name="object 19">
              <a:extLst>
                <a:ext uri="{FF2B5EF4-FFF2-40B4-BE49-F238E27FC236}">
                  <a16:creationId xmlns:a16="http://schemas.microsoft.com/office/drawing/2014/main" id="{C534A084-14E6-FEED-366A-87E1413E59A0}"/>
                </a:ext>
              </a:extLst>
            </p:cNvPr>
            <p:cNvSpPr/>
            <p:nvPr/>
          </p:nvSpPr>
          <p:spPr>
            <a:xfrm>
              <a:off x="6162644" y="1600083"/>
              <a:ext cx="1236345" cy="741680"/>
            </a:xfrm>
            <a:custGeom>
              <a:avLst/>
              <a:gdLst/>
              <a:ahLst/>
              <a:cxnLst/>
              <a:rect l="l" t="t" r="r" b="b"/>
              <a:pathLst>
                <a:path w="1236345" h="741680">
                  <a:moveTo>
                    <a:pt x="1161923" y="0"/>
                  </a:moveTo>
                  <a:lnTo>
                    <a:pt x="74164" y="0"/>
                  </a:lnTo>
                  <a:lnTo>
                    <a:pt x="45296" y="5828"/>
                  </a:lnTo>
                  <a:lnTo>
                    <a:pt x="21722" y="21722"/>
                  </a:lnTo>
                  <a:lnTo>
                    <a:pt x="5828" y="45296"/>
                  </a:lnTo>
                  <a:lnTo>
                    <a:pt x="0" y="74165"/>
                  </a:lnTo>
                  <a:lnTo>
                    <a:pt x="0" y="667487"/>
                  </a:lnTo>
                  <a:lnTo>
                    <a:pt x="5828" y="696356"/>
                  </a:lnTo>
                  <a:lnTo>
                    <a:pt x="21722" y="719930"/>
                  </a:lnTo>
                  <a:lnTo>
                    <a:pt x="45296" y="735824"/>
                  </a:lnTo>
                  <a:lnTo>
                    <a:pt x="74164" y="741653"/>
                  </a:lnTo>
                  <a:lnTo>
                    <a:pt x="1161923" y="741653"/>
                  </a:lnTo>
                  <a:lnTo>
                    <a:pt x="1190791" y="735824"/>
                  </a:lnTo>
                  <a:lnTo>
                    <a:pt x="1214365" y="719930"/>
                  </a:lnTo>
                  <a:lnTo>
                    <a:pt x="1230260" y="696356"/>
                  </a:lnTo>
                  <a:lnTo>
                    <a:pt x="1236088" y="667487"/>
                  </a:lnTo>
                  <a:lnTo>
                    <a:pt x="1236088" y="74165"/>
                  </a:lnTo>
                  <a:lnTo>
                    <a:pt x="1230260" y="45296"/>
                  </a:lnTo>
                  <a:lnTo>
                    <a:pt x="1214365" y="21722"/>
                  </a:lnTo>
                  <a:lnTo>
                    <a:pt x="1190791" y="5828"/>
                  </a:lnTo>
                  <a:lnTo>
                    <a:pt x="1161923" y="0"/>
                  </a:lnTo>
                  <a:close/>
                </a:path>
              </a:pathLst>
            </a:custGeom>
            <a:solidFill>
              <a:srgbClr val="58ADD2"/>
            </a:solidFill>
          </p:spPr>
          <p:txBody>
            <a:bodyPr wrap="square" lIns="0" tIns="0" rIns="0" bIns="0" rtlCol="0"/>
            <a:lstStyle/>
            <a:p>
              <a:endParaRPr sz="1050">
                <a:latin typeface="+mn-lt"/>
              </a:endParaRPr>
            </a:p>
          </p:txBody>
        </p:sp>
        <p:sp>
          <p:nvSpPr>
            <p:cNvPr id="72" name="object 20">
              <a:extLst>
                <a:ext uri="{FF2B5EF4-FFF2-40B4-BE49-F238E27FC236}">
                  <a16:creationId xmlns:a16="http://schemas.microsoft.com/office/drawing/2014/main" id="{3DFE6A4A-97BF-56C3-4896-69BD84EAF494}"/>
                </a:ext>
              </a:extLst>
            </p:cNvPr>
            <p:cNvSpPr/>
            <p:nvPr/>
          </p:nvSpPr>
          <p:spPr>
            <a:xfrm>
              <a:off x="6162644" y="1600083"/>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73" name="object 21">
            <a:extLst>
              <a:ext uri="{FF2B5EF4-FFF2-40B4-BE49-F238E27FC236}">
                <a16:creationId xmlns:a16="http://schemas.microsoft.com/office/drawing/2014/main" id="{DBCCD737-DBA7-2E4D-F7A1-1017A398F97E}"/>
              </a:ext>
            </a:extLst>
          </p:cNvPr>
          <p:cNvSpPr txBox="1"/>
          <p:nvPr/>
        </p:nvSpPr>
        <p:spPr>
          <a:xfrm>
            <a:off x="5832488" y="1503671"/>
            <a:ext cx="463868"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Rinsing</a:t>
            </a:r>
            <a:endParaRPr sz="1050" dirty="0">
              <a:latin typeface="+mn-lt"/>
              <a:cs typeface="Arial" panose="020B0604020202020204" pitchFamily="34" charset="0"/>
            </a:endParaRPr>
          </a:p>
        </p:txBody>
      </p:sp>
      <p:sp>
        <p:nvSpPr>
          <p:cNvPr id="74" name="object 22">
            <a:extLst>
              <a:ext uri="{FF2B5EF4-FFF2-40B4-BE49-F238E27FC236}">
                <a16:creationId xmlns:a16="http://schemas.microsoft.com/office/drawing/2014/main" id="{8291A66D-F407-34F4-A426-E9F349115578}"/>
              </a:ext>
            </a:extLst>
          </p:cNvPr>
          <p:cNvSpPr/>
          <p:nvPr/>
        </p:nvSpPr>
        <p:spPr>
          <a:xfrm>
            <a:off x="6609467" y="1487297"/>
            <a:ext cx="196691" cy="230029"/>
          </a:xfrm>
          <a:custGeom>
            <a:avLst/>
            <a:gdLst/>
            <a:ahLst/>
            <a:cxnLst/>
            <a:rect l="l" t="t" r="r" b="b"/>
            <a:pathLst>
              <a:path w="262254" h="306705">
                <a:moveTo>
                  <a:pt x="131025" y="0"/>
                </a:moveTo>
                <a:lnTo>
                  <a:pt x="131025" y="61309"/>
                </a:lnTo>
                <a:lnTo>
                  <a:pt x="0" y="61309"/>
                </a:lnTo>
                <a:lnTo>
                  <a:pt x="0" y="245239"/>
                </a:lnTo>
                <a:lnTo>
                  <a:pt x="131025" y="245239"/>
                </a:lnTo>
                <a:lnTo>
                  <a:pt x="131025" y="306550"/>
                </a:lnTo>
                <a:lnTo>
                  <a:pt x="262050" y="153275"/>
                </a:lnTo>
                <a:lnTo>
                  <a:pt x="131025" y="0"/>
                </a:lnTo>
                <a:close/>
              </a:path>
            </a:pathLst>
          </a:custGeom>
          <a:solidFill>
            <a:srgbClr val="58AFD2"/>
          </a:solidFill>
        </p:spPr>
        <p:txBody>
          <a:bodyPr wrap="square" lIns="0" tIns="0" rIns="0" bIns="0" rtlCol="0"/>
          <a:lstStyle/>
          <a:p>
            <a:endParaRPr sz="1050">
              <a:latin typeface="+mn-lt"/>
            </a:endParaRPr>
          </a:p>
        </p:txBody>
      </p:sp>
      <p:grpSp>
        <p:nvGrpSpPr>
          <p:cNvPr id="75" name="object 23">
            <a:extLst>
              <a:ext uri="{FF2B5EF4-FFF2-40B4-BE49-F238E27FC236}">
                <a16:creationId xmlns:a16="http://schemas.microsoft.com/office/drawing/2014/main" id="{F0CCC460-5D79-20E8-8FF6-8AB5BE754A2C}"/>
              </a:ext>
            </a:extLst>
          </p:cNvPr>
          <p:cNvGrpSpPr/>
          <p:nvPr/>
        </p:nvGrpSpPr>
        <p:grpSpPr>
          <a:xfrm>
            <a:off x="6889186" y="1314607"/>
            <a:ext cx="946309" cy="575310"/>
            <a:chOff x="7880467" y="1587383"/>
            <a:chExt cx="1261745" cy="767080"/>
          </a:xfrm>
        </p:grpSpPr>
        <p:sp>
          <p:nvSpPr>
            <p:cNvPr id="76" name="object 24">
              <a:extLst>
                <a:ext uri="{FF2B5EF4-FFF2-40B4-BE49-F238E27FC236}">
                  <a16:creationId xmlns:a16="http://schemas.microsoft.com/office/drawing/2014/main" id="{413A1735-D8A2-E7BC-AEA6-F272FE5E2FD3}"/>
                </a:ext>
              </a:extLst>
            </p:cNvPr>
            <p:cNvSpPr/>
            <p:nvPr/>
          </p:nvSpPr>
          <p:spPr>
            <a:xfrm>
              <a:off x="7893167" y="1600083"/>
              <a:ext cx="1236345" cy="741680"/>
            </a:xfrm>
            <a:custGeom>
              <a:avLst/>
              <a:gdLst/>
              <a:ahLst/>
              <a:cxnLst/>
              <a:rect l="l" t="t" r="r" b="b"/>
              <a:pathLst>
                <a:path w="1236345" h="741680">
                  <a:moveTo>
                    <a:pt x="1161924" y="0"/>
                  </a:moveTo>
                  <a:lnTo>
                    <a:pt x="74165" y="0"/>
                  </a:lnTo>
                  <a:lnTo>
                    <a:pt x="45297" y="5828"/>
                  </a:lnTo>
                  <a:lnTo>
                    <a:pt x="21722" y="21722"/>
                  </a:lnTo>
                  <a:lnTo>
                    <a:pt x="5828" y="45296"/>
                  </a:lnTo>
                  <a:lnTo>
                    <a:pt x="0" y="74165"/>
                  </a:lnTo>
                  <a:lnTo>
                    <a:pt x="0" y="667487"/>
                  </a:lnTo>
                  <a:lnTo>
                    <a:pt x="5828" y="696356"/>
                  </a:lnTo>
                  <a:lnTo>
                    <a:pt x="21722" y="719930"/>
                  </a:lnTo>
                  <a:lnTo>
                    <a:pt x="45297" y="735824"/>
                  </a:lnTo>
                  <a:lnTo>
                    <a:pt x="74165" y="741653"/>
                  </a:lnTo>
                  <a:lnTo>
                    <a:pt x="1161924" y="741653"/>
                  </a:lnTo>
                  <a:lnTo>
                    <a:pt x="1190792" y="735824"/>
                  </a:lnTo>
                  <a:lnTo>
                    <a:pt x="1214367" y="719930"/>
                  </a:lnTo>
                  <a:lnTo>
                    <a:pt x="1230261" y="696356"/>
                  </a:lnTo>
                  <a:lnTo>
                    <a:pt x="1236089" y="667487"/>
                  </a:lnTo>
                  <a:lnTo>
                    <a:pt x="1236089" y="74165"/>
                  </a:lnTo>
                  <a:lnTo>
                    <a:pt x="1230261" y="45296"/>
                  </a:lnTo>
                  <a:lnTo>
                    <a:pt x="1214367" y="21722"/>
                  </a:lnTo>
                  <a:lnTo>
                    <a:pt x="1190792" y="5828"/>
                  </a:lnTo>
                  <a:lnTo>
                    <a:pt x="1161924" y="0"/>
                  </a:lnTo>
                  <a:close/>
                </a:path>
              </a:pathLst>
            </a:custGeom>
            <a:solidFill>
              <a:srgbClr val="56BFCF"/>
            </a:solidFill>
          </p:spPr>
          <p:txBody>
            <a:bodyPr wrap="square" lIns="0" tIns="0" rIns="0" bIns="0" rtlCol="0"/>
            <a:lstStyle/>
            <a:p>
              <a:endParaRPr sz="1050">
                <a:latin typeface="+mn-lt"/>
              </a:endParaRPr>
            </a:p>
          </p:txBody>
        </p:sp>
        <p:sp>
          <p:nvSpPr>
            <p:cNvPr id="77" name="object 25">
              <a:extLst>
                <a:ext uri="{FF2B5EF4-FFF2-40B4-BE49-F238E27FC236}">
                  <a16:creationId xmlns:a16="http://schemas.microsoft.com/office/drawing/2014/main" id="{C7E5D6F4-E987-F837-482F-47028D57ECEA}"/>
                </a:ext>
              </a:extLst>
            </p:cNvPr>
            <p:cNvSpPr/>
            <p:nvPr/>
          </p:nvSpPr>
          <p:spPr>
            <a:xfrm>
              <a:off x="7893167" y="1600083"/>
              <a:ext cx="1236345" cy="741680"/>
            </a:xfrm>
            <a:custGeom>
              <a:avLst/>
              <a:gdLst/>
              <a:ahLst/>
              <a:cxnLst/>
              <a:rect l="l" t="t" r="r" b="b"/>
              <a:pathLst>
                <a:path w="1236345" h="741680">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78" name="object 26">
            <a:extLst>
              <a:ext uri="{FF2B5EF4-FFF2-40B4-BE49-F238E27FC236}">
                <a16:creationId xmlns:a16="http://schemas.microsoft.com/office/drawing/2014/main" id="{34012D98-62D7-E1EC-7298-A096EF1530D1}"/>
              </a:ext>
            </a:extLst>
          </p:cNvPr>
          <p:cNvSpPr txBox="1"/>
          <p:nvPr/>
        </p:nvSpPr>
        <p:spPr>
          <a:xfrm>
            <a:off x="7059898" y="1503671"/>
            <a:ext cx="604838"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Bleaching</a:t>
            </a:r>
            <a:endParaRPr sz="1050" dirty="0">
              <a:latin typeface="+mn-lt"/>
              <a:cs typeface="Arial" panose="020B0604020202020204" pitchFamily="34" charset="0"/>
            </a:endParaRPr>
          </a:p>
        </p:txBody>
      </p:sp>
      <p:sp>
        <p:nvSpPr>
          <p:cNvPr id="79" name="object 27">
            <a:extLst>
              <a:ext uri="{FF2B5EF4-FFF2-40B4-BE49-F238E27FC236}">
                <a16:creationId xmlns:a16="http://schemas.microsoft.com/office/drawing/2014/main" id="{6195F2B6-0043-2184-3006-EAF9A2BA7399}"/>
              </a:ext>
            </a:extLst>
          </p:cNvPr>
          <p:cNvSpPr/>
          <p:nvPr/>
        </p:nvSpPr>
        <p:spPr>
          <a:xfrm>
            <a:off x="7247288" y="1961955"/>
            <a:ext cx="230029" cy="196691"/>
          </a:xfrm>
          <a:custGeom>
            <a:avLst/>
            <a:gdLst/>
            <a:ahLst/>
            <a:cxnLst/>
            <a:rect l="l" t="t" r="r" b="b"/>
            <a:pathLst>
              <a:path w="306704" h="262255">
                <a:moveTo>
                  <a:pt x="245240" y="0"/>
                </a:moveTo>
                <a:lnTo>
                  <a:pt x="61310" y="0"/>
                </a:lnTo>
                <a:lnTo>
                  <a:pt x="61310" y="131024"/>
                </a:lnTo>
                <a:lnTo>
                  <a:pt x="0" y="131024"/>
                </a:lnTo>
                <a:lnTo>
                  <a:pt x="153275" y="262049"/>
                </a:lnTo>
                <a:lnTo>
                  <a:pt x="306550" y="131024"/>
                </a:lnTo>
                <a:lnTo>
                  <a:pt x="245240" y="131024"/>
                </a:lnTo>
                <a:lnTo>
                  <a:pt x="245240" y="0"/>
                </a:lnTo>
                <a:close/>
              </a:path>
            </a:pathLst>
          </a:custGeom>
          <a:solidFill>
            <a:srgbClr val="55C3CF"/>
          </a:solidFill>
        </p:spPr>
        <p:txBody>
          <a:bodyPr wrap="square" lIns="0" tIns="0" rIns="0" bIns="0" rtlCol="0"/>
          <a:lstStyle/>
          <a:p>
            <a:endParaRPr sz="1050">
              <a:latin typeface="+mn-lt"/>
            </a:endParaRPr>
          </a:p>
        </p:txBody>
      </p:sp>
      <p:grpSp>
        <p:nvGrpSpPr>
          <p:cNvPr id="80" name="object 28">
            <a:extLst>
              <a:ext uri="{FF2B5EF4-FFF2-40B4-BE49-F238E27FC236}">
                <a16:creationId xmlns:a16="http://schemas.microsoft.com/office/drawing/2014/main" id="{47C9D8F2-1C5D-106F-FB24-E788E42B7FEC}"/>
              </a:ext>
            </a:extLst>
          </p:cNvPr>
          <p:cNvGrpSpPr/>
          <p:nvPr/>
        </p:nvGrpSpPr>
        <p:grpSpPr>
          <a:xfrm>
            <a:off x="6889186" y="2241673"/>
            <a:ext cx="946309" cy="575310"/>
            <a:chOff x="7880467" y="2823471"/>
            <a:chExt cx="1261745" cy="767080"/>
          </a:xfrm>
        </p:grpSpPr>
        <p:sp>
          <p:nvSpPr>
            <p:cNvPr id="81" name="object 29">
              <a:extLst>
                <a:ext uri="{FF2B5EF4-FFF2-40B4-BE49-F238E27FC236}">
                  <a16:creationId xmlns:a16="http://schemas.microsoft.com/office/drawing/2014/main" id="{26B16CC5-C60F-ACEA-6398-7EB077F300AE}"/>
                </a:ext>
              </a:extLst>
            </p:cNvPr>
            <p:cNvSpPr/>
            <p:nvPr/>
          </p:nvSpPr>
          <p:spPr>
            <a:xfrm>
              <a:off x="7893167" y="2836171"/>
              <a:ext cx="1236345" cy="741680"/>
            </a:xfrm>
            <a:custGeom>
              <a:avLst/>
              <a:gdLst/>
              <a:ahLst/>
              <a:cxnLst/>
              <a:rect l="l" t="t" r="r" b="b"/>
              <a:pathLst>
                <a:path w="1236345" h="741679">
                  <a:moveTo>
                    <a:pt x="1161924" y="0"/>
                  </a:moveTo>
                  <a:lnTo>
                    <a:pt x="74165" y="0"/>
                  </a:lnTo>
                  <a:lnTo>
                    <a:pt x="45297" y="5828"/>
                  </a:lnTo>
                  <a:lnTo>
                    <a:pt x="21722" y="21722"/>
                  </a:lnTo>
                  <a:lnTo>
                    <a:pt x="5828" y="45297"/>
                  </a:lnTo>
                  <a:lnTo>
                    <a:pt x="0" y="74165"/>
                  </a:lnTo>
                  <a:lnTo>
                    <a:pt x="0" y="667487"/>
                  </a:lnTo>
                  <a:lnTo>
                    <a:pt x="5828" y="696356"/>
                  </a:lnTo>
                  <a:lnTo>
                    <a:pt x="21722" y="719930"/>
                  </a:lnTo>
                  <a:lnTo>
                    <a:pt x="45297" y="735824"/>
                  </a:lnTo>
                  <a:lnTo>
                    <a:pt x="74165" y="741653"/>
                  </a:lnTo>
                  <a:lnTo>
                    <a:pt x="1161924" y="741653"/>
                  </a:lnTo>
                  <a:lnTo>
                    <a:pt x="1190792" y="735824"/>
                  </a:lnTo>
                  <a:lnTo>
                    <a:pt x="1214367" y="719930"/>
                  </a:lnTo>
                  <a:lnTo>
                    <a:pt x="1230261" y="696356"/>
                  </a:lnTo>
                  <a:lnTo>
                    <a:pt x="1236089" y="667487"/>
                  </a:lnTo>
                  <a:lnTo>
                    <a:pt x="1236089" y="74165"/>
                  </a:lnTo>
                  <a:lnTo>
                    <a:pt x="1230261" y="45297"/>
                  </a:lnTo>
                  <a:lnTo>
                    <a:pt x="1214367" y="21722"/>
                  </a:lnTo>
                  <a:lnTo>
                    <a:pt x="1190792" y="5828"/>
                  </a:lnTo>
                  <a:lnTo>
                    <a:pt x="1161924" y="0"/>
                  </a:lnTo>
                  <a:close/>
                </a:path>
              </a:pathLst>
            </a:custGeom>
            <a:solidFill>
              <a:srgbClr val="53CCC8"/>
            </a:solidFill>
          </p:spPr>
          <p:txBody>
            <a:bodyPr wrap="square" lIns="0" tIns="0" rIns="0" bIns="0" rtlCol="0"/>
            <a:lstStyle/>
            <a:p>
              <a:endParaRPr sz="1050">
                <a:latin typeface="+mn-lt"/>
              </a:endParaRPr>
            </a:p>
          </p:txBody>
        </p:sp>
        <p:sp>
          <p:nvSpPr>
            <p:cNvPr id="82" name="object 30">
              <a:extLst>
                <a:ext uri="{FF2B5EF4-FFF2-40B4-BE49-F238E27FC236}">
                  <a16:creationId xmlns:a16="http://schemas.microsoft.com/office/drawing/2014/main" id="{185422BF-A352-5FA0-88B8-28B992194D87}"/>
                </a:ext>
              </a:extLst>
            </p:cNvPr>
            <p:cNvSpPr/>
            <p:nvPr/>
          </p:nvSpPr>
          <p:spPr>
            <a:xfrm>
              <a:off x="7893167" y="283617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83" name="object 31">
            <a:extLst>
              <a:ext uri="{FF2B5EF4-FFF2-40B4-BE49-F238E27FC236}">
                <a16:creationId xmlns:a16="http://schemas.microsoft.com/office/drawing/2014/main" id="{18C80C68-1DCC-156E-FAA3-0397F16FE2FA}"/>
              </a:ext>
            </a:extLst>
          </p:cNvPr>
          <p:cNvSpPr txBox="1"/>
          <p:nvPr/>
        </p:nvSpPr>
        <p:spPr>
          <a:xfrm>
            <a:off x="6909799" y="2363207"/>
            <a:ext cx="916172" cy="165269"/>
          </a:xfrm>
          <a:prstGeom prst="rect">
            <a:avLst/>
          </a:prstGeom>
        </p:spPr>
        <p:txBody>
          <a:bodyPr vert="horz" wrap="square" lIns="0" tIns="36671" rIns="0" bIns="0" rtlCol="0">
            <a:spAutoFit/>
          </a:bodyPr>
          <a:lstStyle/>
          <a:p>
            <a:pPr marL="342900" marR="3810" indent="-333851" algn="ctr">
              <a:lnSpc>
                <a:spcPts val="1043"/>
              </a:lnSpc>
              <a:spcBef>
                <a:spcPts val="289"/>
              </a:spcBef>
            </a:pPr>
            <a:r>
              <a:rPr sz="1050" spc="-8">
                <a:solidFill>
                  <a:srgbClr val="FFFFFF"/>
                </a:solidFill>
                <a:latin typeface="+mn-lt"/>
                <a:cs typeface="Arial" panose="020B0604020202020204" pitchFamily="34" charset="0"/>
              </a:rPr>
              <a:t>Neutralizatio</a:t>
            </a:r>
            <a:r>
              <a:rPr sz="1050" spc="-38">
                <a:solidFill>
                  <a:srgbClr val="FFFFFF"/>
                </a:solidFill>
                <a:latin typeface="+mn-lt"/>
                <a:cs typeface="Arial" panose="020B0604020202020204" pitchFamily="34" charset="0"/>
              </a:rPr>
              <a:t>n</a:t>
            </a:r>
            <a:endParaRPr sz="1050" dirty="0">
              <a:latin typeface="+mn-lt"/>
              <a:cs typeface="Arial" panose="020B0604020202020204" pitchFamily="34" charset="0"/>
            </a:endParaRPr>
          </a:p>
        </p:txBody>
      </p:sp>
      <p:sp>
        <p:nvSpPr>
          <p:cNvPr id="84" name="object 32">
            <a:extLst>
              <a:ext uri="{FF2B5EF4-FFF2-40B4-BE49-F238E27FC236}">
                <a16:creationId xmlns:a16="http://schemas.microsoft.com/office/drawing/2014/main" id="{D152E4CB-7B54-B851-7282-3434AA17CA45}"/>
              </a:ext>
            </a:extLst>
          </p:cNvPr>
          <p:cNvSpPr/>
          <p:nvPr/>
        </p:nvSpPr>
        <p:spPr>
          <a:xfrm>
            <a:off x="6620592" y="2414363"/>
            <a:ext cx="196691" cy="230029"/>
          </a:xfrm>
          <a:custGeom>
            <a:avLst/>
            <a:gdLst/>
            <a:ahLst/>
            <a:cxnLst/>
            <a:rect l="l" t="t" r="r" b="b"/>
            <a:pathLst>
              <a:path w="262254" h="306704">
                <a:moveTo>
                  <a:pt x="131024" y="0"/>
                </a:moveTo>
                <a:lnTo>
                  <a:pt x="0" y="153275"/>
                </a:lnTo>
                <a:lnTo>
                  <a:pt x="131024" y="306550"/>
                </a:lnTo>
                <a:lnTo>
                  <a:pt x="131024" y="245240"/>
                </a:lnTo>
                <a:lnTo>
                  <a:pt x="262049" y="245240"/>
                </a:lnTo>
                <a:lnTo>
                  <a:pt x="262049" y="61310"/>
                </a:lnTo>
                <a:lnTo>
                  <a:pt x="131024" y="61310"/>
                </a:lnTo>
                <a:lnTo>
                  <a:pt x="131024" y="0"/>
                </a:lnTo>
                <a:close/>
              </a:path>
            </a:pathLst>
          </a:custGeom>
          <a:solidFill>
            <a:srgbClr val="53CBC1"/>
          </a:solidFill>
        </p:spPr>
        <p:txBody>
          <a:bodyPr wrap="square" lIns="0" tIns="0" rIns="0" bIns="0" rtlCol="0"/>
          <a:lstStyle/>
          <a:p>
            <a:endParaRPr sz="1050">
              <a:latin typeface="+mn-lt"/>
            </a:endParaRPr>
          </a:p>
        </p:txBody>
      </p:sp>
      <p:grpSp>
        <p:nvGrpSpPr>
          <p:cNvPr id="85" name="object 33">
            <a:extLst>
              <a:ext uri="{FF2B5EF4-FFF2-40B4-BE49-F238E27FC236}">
                <a16:creationId xmlns:a16="http://schemas.microsoft.com/office/drawing/2014/main" id="{CA1D9663-5042-9EF1-8F75-0E60B46DDAA8}"/>
              </a:ext>
            </a:extLst>
          </p:cNvPr>
          <p:cNvGrpSpPr/>
          <p:nvPr/>
        </p:nvGrpSpPr>
        <p:grpSpPr>
          <a:xfrm>
            <a:off x="5591293" y="2241673"/>
            <a:ext cx="946309" cy="575310"/>
            <a:chOff x="6149944" y="2823471"/>
            <a:chExt cx="1261745" cy="767080"/>
          </a:xfrm>
        </p:grpSpPr>
        <p:sp>
          <p:nvSpPr>
            <p:cNvPr id="86" name="object 34">
              <a:extLst>
                <a:ext uri="{FF2B5EF4-FFF2-40B4-BE49-F238E27FC236}">
                  <a16:creationId xmlns:a16="http://schemas.microsoft.com/office/drawing/2014/main" id="{BCB2FA76-CE38-8E6C-EE30-39CA0EE022AC}"/>
                </a:ext>
              </a:extLst>
            </p:cNvPr>
            <p:cNvSpPr/>
            <p:nvPr/>
          </p:nvSpPr>
          <p:spPr>
            <a:xfrm>
              <a:off x="6162644" y="2836171"/>
              <a:ext cx="1236345" cy="741680"/>
            </a:xfrm>
            <a:custGeom>
              <a:avLst/>
              <a:gdLst/>
              <a:ahLst/>
              <a:cxnLst/>
              <a:rect l="l" t="t" r="r" b="b"/>
              <a:pathLst>
                <a:path w="1236345" h="741679">
                  <a:moveTo>
                    <a:pt x="1161923" y="0"/>
                  </a:moveTo>
                  <a:lnTo>
                    <a:pt x="74164" y="0"/>
                  </a:lnTo>
                  <a:lnTo>
                    <a:pt x="45296" y="5828"/>
                  </a:lnTo>
                  <a:lnTo>
                    <a:pt x="21722" y="21722"/>
                  </a:lnTo>
                  <a:lnTo>
                    <a:pt x="5828" y="45297"/>
                  </a:lnTo>
                  <a:lnTo>
                    <a:pt x="0" y="74165"/>
                  </a:lnTo>
                  <a:lnTo>
                    <a:pt x="0" y="667487"/>
                  </a:lnTo>
                  <a:lnTo>
                    <a:pt x="5828" y="696356"/>
                  </a:lnTo>
                  <a:lnTo>
                    <a:pt x="21722" y="719930"/>
                  </a:lnTo>
                  <a:lnTo>
                    <a:pt x="45296" y="735824"/>
                  </a:lnTo>
                  <a:lnTo>
                    <a:pt x="74164" y="741653"/>
                  </a:lnTo>
                  <a:lnTo>
                    <a:pt x="1161923" y="741653"/>
                  </a:lnTo>
                  <a:lnTo>
                    <a:pt x="1190791" y="735824"/>
                  </a:lnTo>
                  <a:lnTo>
                    <a:pt x="1214365" y="719930"/>
                  </a:lnTo>
                  <a:lnTo>
                    <a:pt x="1230260" y="696356"/>
                  </a:lnTo>
                  <a:lnTo>
                    <a:pt x="1236088" y="667487"/>
                  </a:lnTo>
                  <a:lnTo>
                    <a:pt x="1236088" y="74165"/>
                  </a:lnTo>
                  <a:lnTo>
                    <a:pt x="1230260" y="45297"/>
                  </a:lnTo>
                  <a:lnTo>
                    <a:pt x="1214365" y="21722"/>
                  </a:lnTo>
                  <a:lnTo>
                    <a:pt x="1190791" y="5828"/>
                  </a:lnTo>
                  <a:lnTo>
                    <a:pt x="1161923" y="0"/>
                  </a:lnTo>
                  <a:close/>
                </a:path>
              </a:pathLst>
            </a:custGeom>
            <a:solidFill>
              <a:srgbClr val="51C9B0"/>
            </a:solidFill>
          </p:spPr>
          <p:txBody>
            <a:bodyPr wrap="square" lIns="0" tIns="0" rIns="0" bIns="0" rtlCol="0"/>
            <a:lstStyle/>
            <a:p>
              <a:endParaRPr sz="1050">
                <a:latin typeface="+mn-lt"/>
              </a:endParaRPr>
            </a:p>
          </p:txBody>
        </p:sp>
        <p:sp>
          <p:nvSpPr>
            <p:cNvPr id="87" name="object 35">
              <a:extLst>
                <a:ext uri="{FF2B5EF4-FFF2-40B4-BE49-F238E27FC236}">
                  <a16:creationId xmlns:a16="http://schemas.microsoft.com/office/drawing/2014/main" id="{16DFBA3F-7C74-D452-E7A7-6B6B07DF052D}"/>
                </a:ext>
              </a:extLst>
            </p:cNvPr>
            <p:cNvSpPr/>
            <p:nvPr/>
          </p:nvSpPr>
          <p:spPr>
            <a:xfrm>
              <a:off x="6162644" y="283617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88" name="object 36">
            <a:extLst>
              <a:ext uri="{FF2B5EF4-FFF2-40B4-BE49-F238E27FC236}">
                <a16:creationId xmlns:a16="http://schemas.microsoft.com/office/drawing/2014/main" id="{9F042D06-AFB0-E99E-4635-9CCFDBACAE32}"/>
              </a:ext>
            </a:extLst>
          </p:cNvPr>
          <p:cNvSpPr txBox="1"/>
          <p:nvPr/>
        </p:nvSpPr>
        <p:spPr>
          <a:xfrm>
            <a:off x="5754717" y="2294627"/>
            <a:ext cx="619601" cy="421750"/>
          </a:xfrm>
          <a:prstGeom prst="rect">
            <a:avLst/>
          </a:prstGeom>
        </p:spPr>
        <p:txBody>
          <a:bodyPr vert="horz" wrap="square" lIns="0" tIns="36671" rIns="0" bIns="0" rtlCol="0">
            <a:spAutoFit/>
          </a:bodyPr>
          <a:lstStyle/>
          <a:p>
            <a:pPr marL="9525" marR="3810" indent="-476" algn="ctr">
              <a:lnSpc>
                <a:spcPts val="1043"/>
              </a:lnSpc>
              <a:spcBef>
                <a:spcPts val="289"/>
              </a:spcBef>
            </a:pPr>
            <a:r>
              <a:rPr sz="1050" spc="-8" dirty="0">
                <a:solidFill>
                  <a:srgbClr val="FFFFFF"/>
                </a:solidFill>
                <a:latin typeface="+mn-lt"/>
                <a:cs typeface="Arial" panose="020B0604020202020204" pitchFamily="34" charset="0"/>
              </a:rPr>
              <a:t>Stone Washing (abrasion)</a:t>
            </a:r>
            <a:endParaRPr sz="1050" dirty="0">
              <a:latin typeface="+mn-lt"/>
              <a:cs typeface="Arial" panose="020B0604020202020204" pitchFamily="34" charset="0"/>
            </a:endParaRPr>
          </a:p>
        </p:txBody>
      </p:sp>
      <p:sp>
        <p:nvSpPr>
          <p:cNvPr id="89" name="object 37">
            <a:extLst>
              <a:ext uri="{FF2B5EF4-FFF2-40B4-BE49-F238E27FC236}">
                <a16:creationId xmlns:a16="http://schemas.microsoft.com/office/drawing/2014/main" id="{23F80F82-860D-EAF6-D823-5615CC3B04D3}"/>
              </a:ext>
            </a:extLst>
          </p:cNvPr>
          <p:cNvSpPr/>
          <p:nvPr/>
        </p:nvSpPr>
        <p:spPr>
          <a:xfrm>
            <a:off x="5322698" y="2414363"/>
            <a:ext cx="196691" cy="230029"/>
          </a:xfrm>
          <a:custGeom>
            <a:avLst/>
            <a:gdLst/>
            <a:ahLst/>
            <a:cxnLst/>
            <a:rect l="l" t="t" r="r" b="b"/>
            <a:pathLst>
              <a:path w="262254" h="306704">
                <a:moveTo>
                  <a:pt x="131024" y="0"/>
                </a:moveTo>
                <a:lnTo>
                  <a:pt x="0" y="153275"/>
                </a:lnTo>
                <a:lnTo>
                  <a:pt x="131024" y="306550"/>
                </a:lnTo>
                <a:lnTo>
                  <a:pt x="131024" y="245240"/>
                </a:lnTo>
                <a:lnTo>
                  <a:pt x="262049" y="245240"/>
                </a:lnTo>
                <a:lnTo>
                  <a:pt x="262049" y="61310"/>
                </a:lnTo>
                <a:lnTo>
                  <a:pt x="131024" y="61310"/>
                </a:lnTo>
                <a:lnTo>
                  <a:pt x="131024" y="0"/>
                </a:lnTo>
                <a:close/>
              </a:path>
            </a:pathLst>
          </a:custGeom>
          <a:solidFill>
            <a:srgbClr val="50C8A7"/>
          </a:solidFill>
        </p:spPr>
        <p:txBody>
          <a:bodyPr wrap="square" lIns="0" tIns="0" rIns="0" bIns="0" rtlCol="0"/>
          <a:lstStyle/>
          <a:p>
            <a:endParaRPr sz="1050">
              <a:latin typeface="+mn-lt"/>
            </a:endParaRPr>
          </a:p>
        </p:txBody>
      </p:sp>
      <p:grpSp>
        <p:nvGrpSpPr>
          <p:cNvPr id="90" name="object 38">
            <a:extLst>
              <a:ext uri="{FF2B5EF4-FFF2-40B4-BE49-F238E27FC236}">
                <a16:creationId xmlns:a16="http://schemas.microsoft.com/office/drawing/2014/main" id="{C7C775C5-B571-90E5-100A-A6A72DB392EB}"/>
              </a:ext>
            </a:extLst>
          </p:cNvPr>
          <p:cNvGrpSpPr/>
          <p:nvPr/>
        </p:nvGrpSpPr>
        <p:grpSpPr>
          <a:xfrm>
            <a:off x="4293399" y="2241673"/>
            <a:ext cx="946309" cy="575310"/>
            <a:chOff x="4419418" y="2823471"/>
            <a:chExt cx="1261745" cy="767080"/>
          </a:xfrm>
        </p:grpSpPr>
        <p:sp>
          <p:nvSpPr>
            <p:cNvPr id="91" name="object 39">
              <a:extLst>
                <a:ext uri="{FF2B5EF4-FFF2-40B4-BE49-F238E27FC236}">
                  <a16:creationId xmlns:a16="http://schemas.microsoft.com/office/drawing/2014/main" id="{07454BB5-F996-A1B5-99D6-CCC44191B0C6}"/>
                </a:ext>
              </a:extLst>
            </p:cNvPr>
            <p:cNvSpPr/>
            <p:nvPr/>
          </p:nvSpPr>
          <p:spPr>
            <a:xfrm>
              <a:off x="4432118" y="2836171"/>
              <a:ext cx="1236345" cy="741680"/>
            </a:xfrm>
            <a:custGeom>
              <a:avLst/>
              <a:gdLst/>
              <a:ahLst/>
              <a:cxnLst/>
              <a:rect l="l" t="t" r="r" b="b"/>
              <a:pathLst>
                <a:path w="1236345" h="741679">
                  <a:moveTo>
                    <a:pt x="1161924" y="0"/>
                  </a:moveTo>
                  <a:lnTo>
                    <a:pt x="74165" y="0"/>
                  </a:lnTo>
                  <a:lnTo>
                    <a:pt x="45297" y="5828"/>
                  </a:lnTo>
                  <a:lnTo>
                    <a:pt x="21722" y="21722"/>
                  </a:lnTo>
                  <a:lnTo>
                    <a:pt x="5828" y="45297"/>
                  </a:lnTo>
                  <a:lnTo>
                    <a:pt x="0" y="74165"/>
                  </a:lnTo>
                  <a:lnTo>
                    <a:pt x="0" y="667487"/>
                  </a:lnTo>
                  <a:lnTo>
                    <a:pt x="5828" y="696356"/>
                  </a:lnTo>
                  <a:lnTo>
                    <a:pt x="21722" y="719930"/>
                  </a:lnTo>
                  <a:lnTo>
                    <a:pt x="45297" y="735824"/>
                  </a:lnTo>
                  <a:lnTo>
                    <a:pt x="74165" y="741653"/>
                  </a:lnTo>
                  <a:lnTo>
                    <a:pt x="1161924" y="741653"/>
                  </a:lnTo>
                  <a:lnTo>
                    <a:pt x="1190792" y="735824"/>
                  </a:lnTo>
                  <a:lnTo>
                    <a:pt x="1214367" y="719930"/>
                  </a:lnTo>
                  <a:lnTo>
                    <a:pt x="1230261" y="696356"/>
                  </a:lnTo>
                  <a:lnTo>
                    <a:pt x="1236089" y="667487"/>
                  </a:lnTo>
                  <a:lnTo>
                    <a:pt x="1236089" y="74165"/>
                  </a:lnTo>
                  <a:lnTo>
                    <a:pt x="1230261" y="45297"/>
                  </a:lnTo>
                  <a:lnTo>
                    <a:pt x="1214367" y="21722"/>
                  </a:lnTo>
                  <a:lnTo>
                    <a:pt x="1190792" y="5828"/>
                  </a:lnTo>
                  <a:lnTo>
                    <a:pt x="1161924" y="0"/>
                  </a:lnTo>
                  <a:close/>
                </a:path>
              </a:pathLst>
            </a:custGeom>
            <a:solidFill>
              <a:srgbClr val="4FC699"/>
            </a:solidFill>
          </p:spPr>
          <p:txBody>
            <a:bodyPr wrap="square" lIns="0" tIns="0" rIns="0" bIns="0" rtlCol="0"/>
            <a:lstStyle/>
            <a:p>
              <a:endParaRPr sz="1050">
                <a:latin typeface="+mn-lt"/>
              </a:endParaRPr>
            </a:p>
          </p:txBody>
        </p:sp>
        <p:sp>
          <p:nvSpPr>
            <p:cNvPr id="92" name="object 40">
              <a:extLst>
                <a:ext uri="{FF2B5EF4-FFF2-40B4-BE49-F238E27FC236}">
                  <a16:creationId xmlns:a16="http://schemas.microsoft.com/office/drawing/2014/main" id="{0E4F774E-7DE4-5F70-2CCA-7D5535DCB40F}"/>
                </a:ext>
              </a:extLst>
            </p:cNvPr>
            <p:cNvSpPr/>
            <p:nvPr/>
          </p:nvSpPr>
          <p:spPr>
            <a:xfrm>
              <a:off x="4432118" y="283617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93" name="object 41">
            <a:extLst>
              <a:ext uri="{FF2B5EF4-FFF2-40B4-BE49-F238E27FC236}">
                <a16:creationId xmlns:a16="http://schemas.microsoft.com/office/drawing/2014/main" id="{A55439DE-8637-F18B-5A9C-2580DE7FAEA7}"/>
              </a:ext>
            </a:extLst>
          </p:cNvPr>
          <p:cNvSpPr txBox="1"/>
          <p:nvPr/>
        </p:nvSpPr>
        <p:spPr>
          <a:xfrm>
            <a:off x="4534594" y="2431787"/>
            <a:ext cx="463868"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Rinsing</a:t>
            </a:r>
            <a:endParaRPr sz="1050" dirty="0">
              <a:latin typeface="+mn-lt"/>
              <a:cs typeface="Arial" panose="020B0604020202020204" pitchFamily="34" charset="0"/>
            </a:endParaRPr>
          </a:p>
        </p:txBody>
      </p:sp>
      <p:sp>
        <p:nvSpPr>
          <p:cNvPr id="94" name="object 42">
            <a:extLst>
              <a:ext uri="{FF2B5EF4-FFF2-40B4-BE49-F238E27FC236}">
                <a16:creationId xmlns:a16="http://schemas.microsoft.com/office/drawing/2014/main" id="{81E1D871-722A-504D-A49B-9D0865D02244}"/>
              </a:ext>
            </a:extLst>
          </p:cNvPr>
          <p:cNvSpPr/>
          <p:nvPr/>
        </p:nvSpPr>
        <p:spPr>
          <a:xfrm>
            <a:off x="4651501" y="2889021"/>
            <a:ext cx="230029" cy="196691"/>
          </a:xfrm>
          <a:custGeom>
            <a:avLst/>
            <a:gdLst/>
            <a:ahLst/>
            <a:cxnLst/>
            <a:rect l="l" t="t" r="r" b="b"/>
            <a:pathLst>
              <a:path w="306704" h="262254">
                <a:moveTo>
                  <a:pt x="245240" y="0"/>
                </a:moveTo>
                <a:lnTo>
                  <a:pt x="61310" y="0"/>
                </a:lnTo>
                <a:lnTo>
                  <a:pt x="61310" y="131025"/>
                </a:lnTo>
                <a:lnTo>
                  <a:pt x="0" y="131025"/>
                </a:lnTo>
                <a:lnTo>
                  <a:pt x="153275" y="262050"/>
                </a:lnTo>
                <a:lnTo>
                  <a:pt x="306550" y="131025"/>
                </a:lnTo>
                <a:lnTo>
                  <a:pt x="245240" y="131025"/>
                </a:lnTo>
                <a:lnTo>
                  <a:pt x="245240" y="0"/>
                </a:lnTo>
                <a:close/>
              </a:path>
            </a:pathLst>
          </a:custGeom>
          <a:solidFill>
            <a:srgbClr val="4DC58D"/>
          </a:solidFill>
        </p:spPr>
        <p:txBody>
          <a:bodyPr wrap="square" lIns="0" tIns="0" rIns="0" bIns="0" rtlCol="0"/>
          <a:lstStyle/>
          <a:p>
            <a:endParaRPr sz="1050">
              <a:latin typeface="+mn-lt"/>
            </a:endParaRPr>
          </a:p>
        </p:txBody>
      </p:sp>
      <p:grpSp>
        <p:nvGrpSpPr>
          <p:cNvPr id="95" name="object 43">
            <a:extLst>
              <a:ext uri="{FF2B5EF4-FFF2-40B4-BE49-F238E27FC236}">
                <a16:creationId xmlns:a16="http://schemas.microsoft.com/office/drawing/2014/main" id="{9BF300F9-C71F-12A4-6EF6-EC640C634DEC}"/>
              </a:ext>
            </a:extLst>
          </p:cNvPr>
          <p:cNvGrpSpPr/>
          <p:nvPr/>
        </p:nvGrpSpPr>
        <p:grpSpPr>
          <a:xfrm>
            <a:off x="4293399" y="3168741"/>
            <a:ext cx="946309" cy="575310"/>
            <a:chOff x="4419418" y="4059561"/>
            <a:chExt cx="1261745" cy="767080"/>
          </a:xfrm>
        </p:grpSpPr>
        <p:sp>
          <p:nvSpPr>
            <p:cNvPr id="96" name="object 44">
              <a:extLst>
                <a:ext uri="{FF2B5EF4-FFF2-40B4-BE49-F238E27FC236}">
                  <a16:creationId xmlns:a16="http://schemas.microsoft.com/office/drawing/2014/main" id="{0296D2AC-BC0D-D8DF-D713-216631744F52}"/>
                </a:ext>
              </a:extLst>
            </p:cNvPr>
            <p:cNvSpPr/>
            <p:nvPr/>
          </p:nvSpPr>
          <p:spPr>
            <a:xfrm>
              <a:off x="4432118" y="4072261"/>
              <a:ext cx="1236345" cy="741680"/>
            </a:xfrm>
            <a:custGeom>
              <a:avLst/>
              <a:gdLst/>
              <a:ahLst/>
              <a:cxnLst/>
              <a:rect l="l" t="t" r="r" b="b"/>
              <a:pathLst>
                <a:path w="1236345" h="741679">
                  <a:moveTo>
                    <a:pt x="1161924" y="0"/>
                  </a:moveTo>
                  <a:lnTo>
                    <a:pt x="74165" y="0"/>
                  </a:lnTo>
                  <a:lnTo>
                    <a:pt x="45297" y="5828"/>
                  </a:lnTo>
                  <a:lnTo>
                    <a:pt x="21722" y="21722"/>
                  </a:lnTo>
                  <a:lnTo>
                    <a:pt x="5828" y="45296"/>
                  </a:lnTo>
                  <a:lnTo>
                    <a:pt x="0" y="74164"/>
                  </a:lnTo>
                  <a:lnTo>
                    <a:pt x="0" y="667486"/>
                  </a:lnTo>
                  <a:lnTo>
                    <a:pt x="5828" y="696355"/>
                  </a:lnTo>
                  <a:lnTo>
                    <a:pt x="21722" y="719929"/>
                  </a:lnTo>
                  <a:lnTo>
                    <a:pt x="45297" y="735823"/>
                  </a:lnTo>
                  <a:lnTo>
                    <a:pt x="74165" y="741652"/>
                  </a:lnTo>
                  <a:lnTo>
                    <a:pt x="1161924" y="741652"/>
                  </a:lnTo>
                  <a:lnTo>
                    <a:pt x="1190792" y="735823"/>
                  </a:lnTo>
                  <a:lnTo>
                    <a:pt x="1214367" y="719929"/>
                  </a:lnTo>
                  <a:lnTo>
                    <a:pt x="1230261" y="696355"/>
                  </a:lnTo>
                  <a:lnTo>
                    <a:pt x="1236089" y="667486"/>
                  </a:lnTo>
                  <a:lnTo>
                    <a:pt x="1236089" y="74164"/>
                  </a:lnTo>
                  <a:lnTo>
                    <a:pt x="1230261" y="45296"/>
                  </a:lnTo>
                  <a:lnTo>
                    <a:pt x="1214367" y="21722"/>
                  </a:lnTo>
                  <a:lnTo>
                    <a:pt x="1190792" y="5828"/>
                  </a:lnTo>
                  <a:lnTo>
                    <a:pt x="1161924" y="0"/>
                  </a:lnTo>
                  <a:close/>
                </a:path>
              </a:pathLst>
            </a:custGeom>
            <a:solidFill>
              <a:srgbClr val="4CC382"/>
            </a:solidFill>
          </p:spPr>
          <p:txBody>
            <a:bodyPr wrap="square" lIns="0" tIns="0" rIns="0" bIns="0" rtlCol="0"/>
            <a:lstStyle/>
            <a:p>
              <a:endParaRPr sz="1050">
                <a:latin typeface="+mn-lt"/>
              </a:endParaRPr>
            </a:p>
          </p:txBody>
        </p:sp>
        <p:sp>
          <p:nvSpPr>
            <p:cNvPr id="97" name="object 45">
              <a:extLst>
                <a:ext uri="{FF2B5EF4-FFF2-40B4-BE49-F238E27FC236}">
                  <a16:creationId xmlns:a16="http://schemas.microsoft.com/office/drawing/2014/main" id="{F40454CD-E42A-4BE4-37E1-CC248A752172}"/>
                </a:ext>
              </a:extLst>
            </p:cNvPr>
            <p:cNvSpPr/>
            <p:nvPr/>
          </p:nvSpPr>
          <p:spPr>
            <a:xfrm>
              <a:off x="4432118" y="407226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98" name="object 46">
            <a:extLst>
              <a:ext uri="{FF2B5EF4-FFF2-40B4-BE49-F238E27FC236}">
                <a16:creationId xmlns:a16="http://schemas.microsoft.com/office/drawing/2014/main" id="{7B29CF51-A2D5-A946-40CE-D4F2817DFCDD}"/>
              </a:ext>
            </a:extLst>
          </p:cNvPr>
          <p:cNvSpPr txBox="1"/>
          <p:nvPr/>
        </p:nvSpPr>
        <p:spPr>
          <a:xfrm>
            <a:off x="4564290" y="3359904"/>
            <a:ext cx="404336"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Drying</a:t>
            </a:r>
            <a:endParaRPr sz="1050" dirty="0">
              <a:latin typeface="+mn-lt"/>
              <a:cs typeface="Arial" panose="020B0604020202020204" pitchFamily="34" charset="0"/>
            </a:endParaRPr>
          </a:p>
        </p:txBody>
      </p:sp>
      <p:sp>
        <p:nvSpPr>
          <p:cNvPr id="99" name="object 47">
            <a:extLst>
              <a:ext uri="{FF2B5EF4-FFF2-40B4-BE49-F238E27FC236}">
                <a16:creationId xmlns:a16="http://schemas.microsoft.com/office/drawing/2014/main" id="{B2ACE5B6-E420-99B6-24AC-1E641A0F6950}"/>
              </a:ext>
            </a:extLst>
          </p:cNvPr>
          <p:cNvSpPr/>
          <p:nvPr/>
        </p:nvSpPr>
        <p:spPr>
          <a:xfrm>
            <a:off x="5311573" y="3341429"/>
            <a:ext cx="196691" cy="230029"/>
          </a:xfrm>
          <a:custGeom>
            <a:avLst/>
            <a:gdLst/>
            <a:ahLst/>
            <a:cxnLst/>
            <a:rect l="l" t="t" r="r" b="b"/>
            <a:pathLst>
              <a:path w="262254" h="306704">
                <a:moveTo>
                  <a:pt x="131024" y="0"/>
                </a:moveTo>
                <a:lnTo>
                  <a:pt x="131024" y="61310"/>
                </a:lnTo>
                <a:lnTo>
                  <a:pt x="0" y="61310"/>
                </a:lnTo>
                <a:lnTo>
                  <a:pt x="0" y="245240"/>
                </a:lnTo>
                <a:lnTo>
                  <a:pt x="131024" y="245240"/>
                </a:lnTo>
                <a:lnTo>
                  <a:pt x="131024" y="306550"/>
                </a:lnTo>
                <a:lnTo>
                  <a:pt x="262050" y="153275"/>
                </a:lnTo>
                <a:lnTo>
                  <a:pt x="131024" y="0"/>
                </a:lnTo>
                <a:close/>
              </a:path>
            </a:pathLst>
          </a:custGeom>
          <a:solidFill>
            <a:srgbClr val="4BC174"/>
          </a:solidFill>
        </p:spPr>
        <p:txBody>
          <a:bodyPr wrap="square" lIns="0" tIns="0" rIns="0" bIns="0" rtlCol="0"/>
          <a:lstStyle/>
          <a:p>
            <a:endParaRPr sz="1050">
              <a:latin typeface="+mn-lt"/>
            </a:endParaRPr>
          </a:p>
        </p:txBody>
      </p:sp>
      <p:grpSp>
        <p:nvGrpSpPr>
          <p:cNvPr id="100" name="object 48">
            <a:extLst>
              <a:ext uri="{FF2B5EF4-FFF2-40B4-BE49-F238E27FC236}">
                <a16:creationId xmlns:a16="http://schemas.microsoft.com/office/drawing/2014/main" id="{E386CEC0-256C-7B7F-4784-298D6DF2E6EF}"/>
              </a:ext>
            </a:extLst>
          </p:cNvPr>
          <p:cNvGrpSpPr/>
          <p:nvPr/>
        </p:nvGrpSpPr>
        <p:grpSpPr>
          <a:xfrm>
            <a:off x="5591293" y="3168741"/>
            <a:ext cx="946309" cy="575310"/>
            <a:chOff x="6149944" y="4059561"/>
            <a:chExt cx="1261745" cy="767080"/>
          </a:xfrm>
        </p:grpSpPr>
        <p:sp>
          <p:nvSpPr>
            <p:cNvPr id="101" name="object 49">
              <a:extLst>
                <a:ext uri="{FF2B5EF4-FFF2-40B4-BE49-F238E27FC236}">
                  <a16:creationId xmlns:a16="http://schemas.microsoft.com/office/drawing/2014/main" id="{500593A9-527F-C793-4BA0-3B1064B4098E}"/>
                </a:ext>
              </a:extLst>
            </p:cNvPr>
            <p:cNvSpPr/>
            <p:nvPr/>
          </p:nvSpPr>
          <p:spPr>
            <a:xfrm>
              <a:off x="6162644" y="4072261"/>
              <a:ext cx="1236345" cy="741680"/>
            </a:xfrm>
            <a:custGeom>
              <a:avLst/>
              <a:gdLst/>
              <a:ahLst/>
              <a:cxnLst/>
              <a:rect l="l" t="t" r="r" b="b"/>
              <a:pathLst>
                <a:path w="1236345" h="741679">
                  <a:moveTo>
                    <a:pt x="1161923" y="0"/>
                  </a:moveTo>
                  <a:lnTo>
                    <a:pt x="74164" y="0"/>
                  </a:lnTo>
                  <a:lnTo>
                    <a:pt x="45296" y="5828"/>
                  </a:lnTo>
                  <a:lnTo>
                    <a:pt x="21722" y="21722"/>
                  </a:lnTo>
                  <a:lnTo>
                    <a:pt x="5828" y="45296"/>
                  </a:lnTo>
                  <a:lnTo>
                    <a:pt x="0" y="74164"/>
                  </a:lnTo>
                  <a:lnTo>
                    <a:pt x="0" y="667486"/>
                  </a:lnTo>
                  <a:lnTo>
                    <a:pt x="5828" y="696355"/>
                  </a:lnTo>
                  <a:lnTo>
                    <a:pt x="21722" y="719929"/>
                  </a:lnTo>
                  <a:lnTo>
                    <a:pt x="45296" y="735823"/>
                  </a:lnTo>
                  <a:lnTo>
                    <a:pt x="74164" y="741652"/>
                  </a:lnTo>
                  <a:lnTo>
                    <a:pt x="1161923" y="741652"/>
                  </a:lnTo>
                  <a:lnTo>
                    <a:pt x="1190791" y="735823"/>
                  </a:lnTo>
                  <a:lnTo>
                    <a:pt x="1214365" y="719929"/>
                  </a:lnTo>
                  <a:lnTo>
                    <a:pt x="1230260" y="696355"/>
                  </a:lnTo>
                  <a:lnTo>
                    <a:pt x="1236088" y="667486"/>
                  </a:lnTo>
                  <a:lnTo>
                    <a:pt x="1236088" y="74164"/>
                  </a:lnTo>
                  <a:lnTo>
                    <a:pt x="1230260" y="45296"/>
                  </a:lnTo>
                  <a:lnTo>
                    <a:pt x="1214365" y="21722"/>
                  </a:lnTo>
                  <a:lnTo>
                    <a:pt x="1190791" y="5828"/>
                  </a:lnTo>
                  <a:lnTo>
                    <a:pt x="1161923" y="0"/>
                  </a:lnTo>
                  <a:close/>
                </a:path>
              </a:pathLst>
            </a:custGeom>
            <a:solidFill>
              <a:srgbClr val="4AC06B"/>
            </a:solidFill>
          </p:spPr>
          <p:txBody>
            <a:bodyPr wrap="square" lIns="0" tIns="0" rIns="0" bIns="0" rtlCol="0"/>
            <a:lstStyle/>
            <a:p>
              <a:endParaRPr sz="1050">
                <a:latin typeface="+mn-lt"/>
              </a:endParaRPr>
            </a:p>
          </p:txBody>
        </p:sp>
        <p:sp>
          <p:nvSpPr>
            <p:cNvPr id="102" name="object 50">
              <a:extLst>
                <a:ext uri="{FF2B5EF4-FFF2-40B4-BE49-F238E27FC236}">
                  <a16:creationId xmlns:a16="http://schemas.microsoft.com/office/drawing/2014/main" id="{E760D227-69CB-3527-C715-6607CBC78D38}"/>
                </a:ext>
              </a:extLst>
            </p:cNvPr>
            <p:cNvSpPr/>
            <p:nvPr/>
          </p:nvSpPr>
          <p:spPr>
            <a:xfrm>
              <a:off x="6162644" y="407226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103" name="object 51">
            <a:extLst>
              <a:ext uri="{FF2B5EF4-FFF2-40B4-BE49-F238E27FC236}">
                <a16:creationId xmlns:a16="http://schemas.microsoft.com/office/drawing/2014/main" id="{C71E12D2-1B59-75C9-52A2-B11B55FE38EE}"/>
              </a:ext>
            </a:extLst>
          </p:cNvPr>
          <p:cNvSpPr txBox="1"/>
          <p:nvPr/>
        </p:nvSpPr>
        <p:spPr>
          <a:xfrm>
            <a:off x="5709617" y="3289037"/>
            <a:ext cx="709613" cy="317395"/>
          </a:xfrm>
          <a:prstGeom prst="rect">
            <a:avLst/>
          </a:prstGeom>
        </p:spPr>
        <p:txBody>
          <a:bodyPr vert="horz" wrap="square" lIns="0" tIns="9525" rIns="0" bIns="0" rtlCol="0">
            <a:spAutoFit/>
          </a:bodyPr>
          <a:lstStyle/>
          <a:p>
            <a:pPr algn="ctr">
              <a:lnSpc>
                <a:spcPts val="1163"/>
              </a:lnSpc>
              <a:spcBef>
                <a:spcPts val="75"/>
              </a:spcBef>
            </a:pPr>
            <a:r>
              <a:rPr sz="1050" spc="-8" dirty="0">
                <a:solidFill>
                  <a:srgbClr val="FFFFFF"/>
                </a:solidFill>
                <a:latin typeface="+mn-lt"/>
                <a:cs typeface="Arial" panose="020B0604020202020204" pitchFamily="34" charset="0"/>
              </a:rPr>
              <a:t>KMnO</a:t>
            </a:r>
            <a:r>
              <a:rPr sz="1013" spc="-11" baseline="-18518" dirty="0">
                <a:solidFill>
                  <a:srgbClr val="FFFFFF"/>
                </a:solidFill>
                <a:latin typeface="+mn-lt"/>
                <a:cs typeface="Arial" panose="020B0604020202020204" pitchFamily="34" charset="0"/>
              </a:rPr>
              <a:t>4</a:t>
            </a:r>
            <a:endParaRPr sz="1013" baseline="-18518" dirty="0">
              <a:latin typeface="+mn-lt"/>
              <a:cs typeface="Arial" panose="020B0604020202020204" pitchFamily="34" charset="0"/>
            </a:endParaRPr>
          </a:p>
          <a:p>
            <a:pPr algn="ctr">
              <a:lnSpc>
                <a:spcPts val="1163"/>
              </a:lnSpc>
            </a:pPr>
            <a:r>
              <a:rPr sz="1050" spc="-8" dirty="0">
                <a:solidFill>
                  <a:srgbClr val="FFFFFF"/>
                </a:solidFill>
                <a:latin typeface="+mn-lt"/>
                <a:cs typeface="Arial" panose="020B0604020202020204" pitchFamily="34" charset="0"/>
              </a:rPr>
              <a:t>Application</a:t>
            </a:r>
            <a:endParaRPr sz="1050" dirty="0">
              <a:latin typeface="+mn-lt"/>
              <a:cs typeface="Arial" panose="020B0604020202020204" pitchFamily="34" charset="0"/>
            </a:endParaRPr>
          </a:p>
        </p:txBody>
      </p:sp>
      <p:sp>
        <p:nvSpPr>
          <p:cNvPr id="104" name="object 52">
            <a:extLst>
              <a:ext uri="{FF2B5EF4-FFF2-40B4-BE49-F238E27FC236}">
                <a16:creationId xmlns:a16="http://schemas.microsoft.com/office/drawing/2014/main" id="{AE4461B9-9F54-5CC8-0431-EB97047674EF}"/>
              </a:ext>
            </a:extLst>
          </p:cNvPr>
          <p:cNvSpPr/>
          <p:nvPr/>
        </p:nvSpPr>
        <p:spPr>
          <a:xfrm>
            <a:off x="6609467" y="3341429"/>
            <a:ext cx="196691" cy="230029"/>
          </a:xfrm>
          <a:custGeom>
            <a:avLst/>
            <a:gdLst/>
            <a:ahLst/>
            <a:cxnLst/>
            <a:rect l="l" t="t" r="r" b="b"/>
            <a:pathLst>
              <a:path w="262254" h="306704">
                <a:moveTo>
                  <a:pt x="131025" y="0"/>
                </a:moveTo>
                <a:lnTo>
                  <a:pt x="131025" y="61310"/>
                </a:lnTo>
                <a:lnTo>
                  <a:pt x="0" y="61310"/>
                </a:lnTo>
                <a:lnTo>
                  <a:pt x="0" y="245240"/>
                </a:lnTo>
                <a:lnTo>
                  <a:pt x="131025" y="245240"/>
                </a:lnTo>
                <a:lnTo>
                  <a:pt x="131025" y="306550"/>
                </a:lnTo>
                <a:lnTo>
                  <a:pt x="262050" y="153275"/>
                </a:lnTo>
                <a:lnTo>
                  <a:pt x="131025" y="0"/>
                </a:lnTo>
                <a:close/>
              </a:path>
            </a:pathLst>
          </a:custGeom>
          <a:solidFill>
            <a:srgbClr val="49BD5B"/>
          </a:solidFill>
        </p:spPr>
        <p:txBody>
          <a:bodyPr wrap="square" lIns="0" tIns="0" rIns="0" bIns="0" rtlCol="0"/>
          <a:lstStyle/>
          <a:p>
            <a:endParaRPr sz="1050">
              <a:latin typeface="+mn-lt"/>
            </a:endParaRPr>
          </a:p>
        </p:txBody>
      </p:sp>
      <p:grpSp>
        <p:nvGrpSpPr>
          <p:cNvPr id="105" name="object 53">
            <a:extLst>
              <a:ext uri="{FF2B5EF4-FFF2-40B4-BE49-F238E27FC236}">
                <a16:creationId xmlns:a16="http://schemas.microsoft.com/office/drawing/2014/main" id="{4934825C-9279-2EA7-E8D0-45E9836309AA}"/>
              </a:ext>
            </a:extLst>
          </p:cNvPr>
          <p:cNvGrpSpPr/>
          <p:nvPr/>
        </p:nvGrpSpPr>
        <p:grpSpPr>
          <a:xfrm>
            <a:off x="6889186" y="3168741"/>
            <a:ext cx="946309" cy="575310"/>
            <a:chOff x="7880467" y="4059561"/>
            <a:chExt cx="1261745" cy="767080"/>
          </a:xfrm>
        </p:grpSpPr>
        <p:sp>
          <p:nvSpPr>
            <p:cNvPr id="106" name="object 54">
              <a:extLst>
                <a:ext uri="{FF2B5EF4-FFF2-40B4-BE49-F238E27FC236}">
                  <a16:creationId xmlns:a16="http://schemas.microsoft.com/office/drawing/2014/main" id="{E01D433C-E730-0829-1F4E-55FE9B68077B}"/>
                </a:ext>
              </a:extLst>
            </p:cNvPr>
            <p:cNvSpPr/>
            <p:nvPr/>
          </p:nvSpPr>
          <p:spPr>
            <a:xfrm>
              <a:off x="7893167" y="4072261"/>
              <a:ext cx="1236345" cy="741680"/>
            </a:xfrm>
            <a:custGeom>
              <a:avLst/>
              <a:gdLst/>
              <a:ahLst/>
              <a:cxnLst/>
              <a:rect l="l" t="t" r="r" b="b"/>
              <a:pathLst>
                <a:path w="1236345" h="741679">
                  <a:moveTo>
                    <a:pt x="1161924" y="0"/>
                  </a:moveTo>
                  <a:lnTo>
                    <a:pt x="74165" y="0"/>
                  </a:lnTo>
                  <a:lnTo>
                    <a:pt x="45297" y="5828"/>
                  </a:lnTo>
                  <a:lnTo>
                    <a:pt x="21722" y="21722"/>
                  </a:lnTo>
                  <a:lnTo>
                    <a:pt x="5828" y="45296"/>
                  </a:lnTo>
                  <a:lnTo>
                    <a:pt x="0" y="74164"/>
                  </a:lnTo>
                  <a:lnTo>
                    <a:pt x="0" y="667486"/>
                  </a:lnTo>
                  <a:lnTo>
                    <a:pt x="5828" y="696355"/>
                  </a:lnTo>
                  <a:lnTo>
                    <a:pt x="21722" y="719929"/>
                  </a:lnTo>
                  <a:lnTo>
                    <a:pt x="45297" y="735823"/>
                  </a:lnTo>
                  <a:lnTo>
                    <a:pt x="74165" y="741652"/>
                  </a:lnTo>
                  <a:lnTo>
                    <a:pt x="1161924" y="741652"/>
                  </a:lnTo>
                  <a:lnTo>
                    <a:pt x="1190792" y="735823"/>
                  </a:lnTo>
                  <a:lnTo>
                    <a:pt x="1214367" y="719929"/>
                  </a:lnTo>
                  <a:lnTo>
                    <a:pt x="1230261" y="696355"/>
                  </a:lnTo>
                  <a:lnTo>
                    <a:pt x="1236089" y="667486"/>
                  </a:lnTo>
                  <a:lnTo>
                    <a:pt x="1236089" y="74164"/>
                  </a:lnTo>
                  <a:lnTo>
                    <a:pt x="1230261" y="45296"/>
                  </a:lnTo>
                  <a:lnTo>
                    <a:pt x="1214367" y="21722"/>
                  </a:lnTo>
                  <a:lnTo>
                    <a:pt x="1190792" y="5828"/>
                  </a:lnTo>
                  <a:lnTo>
                    <a:pt x="1161924" y="0"/>
                  </a:lnTo>
                  <a:close/>
                </a:path>
              </a:pathLst>
            </a:custGeom>
            <a:solidFill>
              <a:srgbClr val="48BC55"/>
            </a:solidFill>
          </p:spPr>
          <p:txBody>
            <a:bodyPr wrap="square" lIns="0" tIns="0" rIns="0" bIns="0" rtlCol="0"/>
            <a:lstStyle/>
            <a:p>
              <a:endParaRPr sz="1050">
                <a:latin typeface="+mn-lt"/>
              </a:endParaRPr>
            </a:p>
          </p:txBody>
        </p:sp>
        <p:sp>
          <p:nvSpPr>
            <p:cNvPr id="107" name="object 55">
              <a:extLst>
                <a:ext uri="{FF2B5EF4-FFF2-40B4-BE49-F238E27FC236}">
                  <a16:creationId xmlns:a16="http://schemas.microsoft.com/office/drawing/2014/main" id="{33377961-3F7A-C0A7-56C6-4C2626A94AD9}"/>
                </a:ext>
              </a:extLst>
            </p:cNvPr>
            <p:cNvSpPr/>
            <p:nvPr/>
          </p:nvSpPr>
          <p:spPr>
            <a:xfrm>
              <a:off x="7893167" y="4072261"/>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108" name="object 56">
            <a:extLst>
              <a:ext uri="{FF2B5EF4-FFF2-40B4-BE49-F238E27FC236}">
                <a16:creationId xmlns:a16="http://schemas.microsoft.com/office/drawing/2014/main" id="{822BF62E-AC21-5DB7-0ACA-BA9107E72B0D}"/>
              </a:ext>
            </a:extLst>
          </p:cNvPr>
          <p:cNvSpPr txBox="1"/>
          <p:nvPr/>
        </p:nvSpPr>
        <p:spPr>
          <a:xfrm>
            <a:off x="6909799" y="3289037"/>
            <a:ext cx="916171" cy="175689"/>
          </a:xfrm>
          <a:prstGeom prst="rect">
            <a:avLst/>
          </a:prstGeom>
        </p:spPr>
        <p:txBody>
          <a:bodyPr vert="horz" wrap="square" lIns="0" tIns="34290" rIns="0" bIns="0" rtlCol="0">
            <a:spAutoFit/>
          </a:bodyPr>
          <a:lstStyle/>
          <a:p>
            <a:pPr marL="342900" marR="3810" indent="-333851" algn="ctr">
              <a:lnSpc>
                <a:spcPts val="1065"/>
              </a:lnSpc>
              <a:spcBef>
                <a:spcPts val="270"/>
              </a:spcBef>
            </a:pPr>
            <a:r>
              <a:rPr sz="1050" spc="-8">
                <a:solidFill>
                  <a:srgbClr val="FFFFFF"/>
                </a:solidFill>
                <a:latin typeface="+mn-lt"/>
                <a:cs typeface="Arial" panose="020B0604020202020204" pitchFamily="34" charset="0"/>
              </a:rPr>
              <a:t>Neutralizatio</a:t>
            </a:r>
            <a:r>
              <a:rPr sz="1050" spc="-38">
                <a:solidFill>
                  <a:srgbClr val="FFFFFF"/>
                </a:solidFill>
                <a:latin typeface="+mn-lt"/>
                <a:cs typeface="Arial" panose="020B0604020202020204" pitchFamily="34" charset="0"/>
              </a:rPr>
              <a:t>n</a:t>
            </a:r>
            <a:endParaRPr sz="1050" dirty="0">
              <a:latin typeface="+mn-lt"/>
              <a:cs typeface="Arial" panose="020B0604020202020204" pitchFamily="34" charset="0"/>
            </a:endParaRPr>
          </a:p>
        </p:txBody>
      </p:sp>
      <p:sp>
        <p:nvSpPr>
          <p:cNvPr id="109" name="object 57">
            <a:extLst>
              <a:ext uri="{FF2B5EF4-FFF2-40B4-BE49-F238E27FC236}">
                <a16:creationId xmlns:a16="http://schemas.microsoft.com/office/drawing/2014/main" id="{A490126F-F136-60D0-B3FD-847DF3B7C5C6}"/>
              </a:ext>
            </a:extLst>
          </p:cNvPr>
          <p:cNvSpPr/>
          <p:nvPr/>
        </p:nvSpPr>
        <p:spPr>
          <a:xfrm>
            <a:off x="7247288" y="3816089"/>
            <a:ext cx="230029" cy="196691"/>
          </a:xfrm>
          <a:custGeom>
            <a:avLst/>
            <a:gdLst/>
            <a:ahLst/>
            <a:cxnLst/>
            <a:rect l="l" t="t" r="r" b="b"/>
            <a:pathLst>
              <a:path w="306704" h="262254">
                <a:moveTo>
                  <a:pt x="245240" y="0"/>
                </a:moveTo>
                <a:lnTo>
                  <a:pt x="61310" y="0"/>
                </a:lnTo>
                <a:lnTo>
                  <a:pt x="61310" y="131024"/>
                </a:lnTo>
                <a:lnTo>
                  <a:pt x="0" y="131024"/>
                </a:lnTo>
                <a:lnTo>
                  <a:pt x="153275" y="262049"/>
                </a:lnTo>
                <a:lnTo>
                  <a:pt x="306550" y="131024"/>
                </a:lnTo>
                <a:lnTo>
                  <a:pt x="245240" y="131024"/>
                </a:lnTo>
                <a:lnTo>
                  <a:pt x="245240" y="0"/>
                </a:lnTo>
                <a:close/>
              </a:path>
            </a:pathLst>
          </a:custGeom>
          <a:solidFill>
            <a:srgbClr val="4ABA46"/>
          </a:solidFill>
        </p:spPr>
        <p:txBody>
          <a:bodyPr wrap="square" lIns="0" tIns="0" rIns="0" bIns="0" rtlCol="0"/>
          <a:lstStyle/>
          <a:p>
            <a:endParaRPr sz="1050">
              <a:latin typeface="+mn-lt"/>
            </a:endParaRPr>
          </a:p>
        </p:txBody>
      </p:sp>
      <p:grpSp>
        <p:nvGrpSpPr>
          <p:cNvPr id="110" name="object 58">
            <a:extLst>
              <a:ext uri="{FF2B5EF4-FFF2-40B4-BE49-F238E27FC236}">
                <a16:creationId xmlns:a16="http://schemas.microsoft.com/office/drawing/2014/main" id="{5AEB40AC-44FF-C744-E979-5C2CB8DD97AE}"/>
              </a:ext>
            </a:extLst>
          </p:cNvPr>
          <p:cNvGrpSpPr/>
          <p:nvPr/>
        </p:nvGrpSpPr>
        <p:grpSpPr>
          <a:xfrm>
            <a:off x="6889186" y="4095807"/>
            <a:ext cx="946309" cy="575310"/>
            <a:chOff x="7880467" y="5295649"/>
            <a:chExt cx="1261745" cy="767080"/>
          </a:xfrm>
        </p:grpSpPr>
        <p:sp>
          <p:nvSpPr>
            <p:cNvPr id="111" name="object 59">
              <a:extLst>
                <a:ext uri="{FF2B5EF4-FFF2-40B4-BE49-F238E27FC236}">
                  <a16:creationId xmlns:a16="http://schemas.microsoft.com/office/drawing/2014/main" id="{DA27DB93-E74E-181C-E12E-991CF75FE0D7}"/>
                </a:ext>
              </a:extLst>
            </p:cNvPr>
            <p:cNvSpPr/>
            <p:nvPr/>
          </p:nvSpPr>
          <p:spPr>
            <a:xfrm>
              <a:off x="7893167" y="5308349"/>
              <a:ext cx="1236345" cy="741680"/>
            </a:xfrm>
            <a:custGeom>
              <a:avLst/>
              <a:gdLst/>
              <a:ahLst/>
              <a:cxnLst/>
              <a:rect l="l" t="t" r="r" b="b"/>
              <a:pathLst>
                <a:path w="1236345" h="741679">
                  <a:moveTo>
                    <a:pt x="1161924" y="0"/>
                  </a:moveTo>
                  <a:lnTo>
                    <a:pt x="74165" y="0"/>
                  </a:lnTo>
                  <a:lnTo>
                    <a:pt x="45297" y="5828"/>
                  </a:lnTo>
                  <a:lnTo>
                    <a:pt x="21722" y="21722"/>
                  </a:lnTo>
                  <a:lnTo>
                    <a:pt x="5828" y="45297"/>
                  </a:lnTo>
                  <a:lnTo>
                    <a:pt x="0" y="74165"/>
                  </a:lnTo>
                  <a:lnTo>
                    <a:pt x="0" y="667487"/>
                  </a:lnTo>
                  <a:lnTo>
                    <a:pt x="5828" y="696356"/>
                  </a:lnTo>
                  <a:lnTo>
                    <a:pt x="21722" y="719930"/>
                  </a:lnTo>
                  <a:lnTo>
                    <a:pt x="45297" y="735824"/>
                  </a:lnTo>
                  <a:lnTo>
                    <a:pt x="74165" y="741652"/>
                  </a:lnTo>
                  <a:lnTo>
                    <a:pt x="1161924" y="741652"/>
                  </a:lnTo>
                  <a:lnTo>
                    <a:pt x="1190792" y="735824"/>
                  </a:lnTo>
                  <a:lnTo>
                    <a:pt x="1214367" y="719930"/>
                  </a:lnTo>
                  <a:lnTo>
                    <a:pt x="1230261" y="696356"/>
                  </a:lnTo>
                  <a:lnTo>
                    <a:pt x="1236089" y="667487"/>
                  </a:lnTo>
                  <a:lnTo>
                    <a:pt x="1236089" y="74165"/>
                  </a:lnTo>
                  <a:lnTo>
                    <a:pt x="1230261" y="45297"/>
                  </a:lnTo>
                  <a:lnTo>
                    <a:pt x="1214367" y="21722"/>
                  </a:lnTo>
                  <a:lnTo>
                    <a:pt x="1190792" y="5828"/>
                  </a:lnTo>
                  <a:lnTo>
                    <a:pt x="1161924" y="0"/>
                  </a:lnTo>
                  <a:close/>
                </a:path>
              </a:pathLst>
            </a:custGeom>
            <a:solidFill>
              <a:srgbClr val="4DB946"/>
            </a:solidFill>
          </p:spPr>
          <p:txBody>
            <a:bodyPr wrap="square" lIns="0" tIns="0" rIns="0" bIns="0" rtlCol="0"/>
            <a:lstStyle/>
            <a:p>
              <a:endParaRPr sz="1050">
                <a:latin typeface="+mn-lt"/>
              </a:endParaRPr>
            </a:p>
          </p:txBody>
        </p:sp>
        <p:sp>
          <p:nvSpPr>
            <p:cNvPr id="112" name="object 60">
              <a:extLst>
                <a:ext uri="{FF2B5EF4-FFF2-40B4-BE49-F238E27FC236}">
                  <a16:creationId xmlns:a16="http://schemas.microsoft.com/office/drawing/2014/main" id="{5363A90B-6DE6-9867-42AA-19AFA4E08E6C}"/>
                </a:ext>
              </a:extLst>
            </p:cNvPr>
            <p:cNvSpPr/>
            <p:nvPr/>
          </p:nvSpPr>
          <p:spPr>
            <a:xfrm>
              <a:off x="7893167" y="5308349"/>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113" name="object 61">
            <a:extLst>
              <a:ext uri="{FF2B5EF4-FFF2-40B4-BE49-F238E27FC236}">
                <a16:creationId xmlns:a16="http://schemas.microsoft.com/office/drawing/2014/main" id="{97D890CE-014C-3749-EB4D-6BBCD633D369}"/>
              </a:ext>
            </a:extLst>
          </p:cNvPr>
          <p:cNvSpPr txBox="1"/>
          <p:nvPr/>
        </p:nvSpPr>
        <p:spPr>
          <a:xfrm>
            <a:off x="7052612" y="4217153"/>
            <a:ext cx="619601" cy="293510"/>
          </a:xfrm>
          <a:prstGeom prst="rect">
            <a:avLst/>
          </a:prstGeom>
        </p:spPr>
        <p:txBody>
          <a:bodyPr vert="horz" wrap="square" lIns="0" tIns="36671" rIns="0" bIns="0" rtlCol="0">
            <a:spAutoFit/>
          </a:bodyPr>
          <a:lstStyle/>
          <a:p>
            <a:pPr marL="9525" marR="3810" indent="42863">
              <a:lnSpc>
                <a:spcPts val="1043"/>
              </a:lnSpc>
              <a:spcBef>
                <a:spcPts val="289"/>
              </a:spcBef>
            </a:pPr>
            <a:r>
              <a:rPr sz="1050" spc="-8" dirty="0">
                <a:solidFill>
                  <a:srgbClr val="FFFFFF"/>
                </a:solidFill>
                <a:latin typeface="+mn-lt"/>
                <a:cs typeface="Arial" panose="020B0604020202020204" pitchFamily="34" charset="0"/>
              </a:rPr>
              <a:t>Washing (abrasion)</a:t>
            </a:r>
            <a:endParaRPr sz="1050" dirty="0">
              <a:latin typeface="+mn-lt"/>
              <a:cs typeface="Arial" panose="020B0604020202020204" pitchFamily="34" charset="0"/>
            </a:endParaRPr>
          </a:p>
        </p:txBody>
      </p:sp>
      <p:sp>
        <p:nvSpPr>
          <p:cNvPr id="114" name="object 62">
            <a:extLst>
              <a:ext uri="{FF2B5EF4-FFF2-40B4-BE49-F238E27FC236}">
                <a16:creationId xmlns:a16="http://schemas.microsoft.com/office/drawing/2014/main" id="{9E4B529C-477B-CAB1-1812-54D5E19D5C37}"/>
              </a:ext>
            </a:extLst>
          </p:cNvPr>
          <p:cNvSpPr/>
          <p:nvPr/>
        </p:nvSpPr>
        <p:spPr>
          <a:xfrm>
            <a:off x="6620592" y="4268497"/>
            <a:ext cx="196691" cy="230029"/>
          </a:xfrm>
          <a:custGeom>
            <a:avLst/>
            <a:gdLst/>
            <a:ahLst/>
            <a:cxnLst/>
            <a:rect l="l" t="t" r="r" b="b"/>
            <a:pathLst>
              <a:path w="262254" h="306704">
                <a:moveTo>
                  <a:pt x="131024" y="0"/>
                </a:moveTo>
                <a:lnTo>
                  <a:pt x="0" y="153275"/>
                </a:lnTo>
                <a:lnTo>
                  <a:pt x="131024" y="306549"/>
                </a:lnTo>
                <a:lnTo>
                  <a:pt x="131024" y="245239"/>
                </a:lnTo>
                <a:lnTo>
                  <a:pt x="262049" y="245239"/>
                </a:lnTo>
                <a:lnTo>
                  <a:pt x="262049" y="61310"/>
                </a:lnTo>
                <a:lnTo>
                  <a:pt x="131024" y="61310"/>
                </a:lnTo>
                <a:lnTo>
                  <a:pt x="131024" y="0"/>
                </a:lnTo>
                <a:close/>
              </a:path>
            </a:pathLst>
          </a:custGeom>
          <a:solidFill>
            <a:srgbClr val="5EB347"/>
          </a:solidFill>
        </p:spPr>
        <p:txBody>
          <a:bodyPr wrap="square" lIns="0" tIns="0" rIns="0" bIns="0" rtlCol="0"/>
          <a:lstStyle/>
          <a:p>
            <a:endParaRPr sz="1050">
              <a:latin typeface="+mn-lt"/>
            </a:endParaRPr>
          </a:p>
        </p:txBody>
      </p:sp>
      <p:grpSp>
        <p:nvGrpSpPr>
          <p:cNvPr id="115" name="object 63">
            <a:extLst>
              <a:ext uri="{FF2B5EF4-FFF2-40B4-BE49-F238E27FC236}">
                <a16:creationId xmlns:a16="http://schemas.microsoft.com/office/drawing/2014/main" id="{116A726B-75BE-57C4-C578-321F666F8837}"/>
              </a:ext>
            </a:extLst>
          </p:cNvPr>
          <p:cNvGrpSpPr/>
          <p:nvPr/>
        </p:nvGrpSpPr>
        <p:grpSpPr>
          <a:xfrm>
            <a:off x="5591293" y="4095807"/>
            <a:ext cx="946309" cy="575310"/>
            <a:chOff x="6149944" y="5295649"/>
            <a:chExt cx="1261745" cy="767080"/>
          </a:xfrm>
        </p:grpSpPr>
        <p:sp>
          <p:nvSpPr>
            <p:cNvPr id="116" name="object 64">
              <a:extLst>
                <a:ext uri="{FF2B5EF4-FFF2-40B4-BE49-F238E27FC236}">
                  <a16:creationId xmlns:a16="http://schemas.microsoft.com/office/drawing/2014/main" id="{9D880D13-A995-D050-7EA8-D0247207BD8C}"/>
                </a:ext>
              </a:extLst>
            </p:cNvPr>
            <p:cNvSpPr/>
            <p:nvPr/>
          </p:nvSpPr>
          <p:spPr>
            <a:xfrm>
              <a:off x="6162644" y="5308349"/>
              <a:ext cx="1236345" cy="741680"/>
            </a:xfrm>
            <a:custGeom>
              <a:avLst/>
              <a:gdLst/>
              <a:ahLst/>
              <a:cxnLst/>
              <a:rect l="l" t="t" r="r" b="b"/>
              <a:pathLst>
                <a:path w="1236345" h="741679">
                  <a:moveTo>
                    <a:pt x="1161923" y="0"/>
                  </a:moveTo>
                  <a:lnTo>
                    <a:pt x="74164" y="0"/>
                  </a:lnTo>
                  <a:lnTo>
                    <a:pt x="45296" y="5828"/>
                  </a:lnTo>
                  <a:lnTo>
                    <a:pt x="21722" y="21722"/>
                  </a:lnTo>
                  <a:lnTo>
                    <a:pt x="5828" y="45297"/>
                  </a:lnTo>
                  <a:lnTo>
                    <a:pt x="0" y="74165"/>
                  </a:lnTo>
                  <a:lnTo>
                    <a:pt x="0" y="667487"/>
                  </a:lnTo>
                  <a:lnTo>
                    <a:pt x="5828" y="696356"/>
                  </a:lnTo>
                  <a:lnTo>
                    <a:pt x="21722" y="719930"/>
                  </a:lnTo>
                  <a:lnTo>
                    <a:pt x="45296" y="735824"/>
                  </a:lnTo>
                  <a:lnTo>
                    <a:pt x="74164" y="741652"/>
                  </a:lnTo>
                  <a:lnTo>
                    <a:pt x="1161923" y="741652"/>
                  </a:lnTo>
                  <a:lnTo>
                    <a:pt x="1190791" y="735824"/>
                  </a:lnTo>
                  <a:lnTo>
                    <a:pt x="1214365" y="719930"/>
                  </a:lnTo>
                  <a:lnTo>
                    <a:pt x="1230260" y="696356"/>
                  </a:lnTo>
                  <a:lnTo>
                    <a:pt x="1236088" y="667487"/>
                  </a:lnTo>
                  <a:lnTo>
                    <a:pt x="1236088" y="74165"/>
                  </a:lnTo>
                  <a:lnTo>
                    <a:pt x="1230260" y="45297"/>
                  </a:lnTo>
                  <a:lnTo>
                    <a:pt x="1214365" y="21722"/>
                  </a:lnTo>
                  <a:lnTo>
                    <a:pt x="1190791" y="5828"/>
                  </a:lnTo>
                  <a:lnTo>
                    <a:pt x="1161923" y="0"/>
                  </a:lnTo>
                  <a:close/>
                </a:path>
              </a:pathLst>
            </a:custGeom>
            <a:solidFill>
              <a:srgbClr val="60B347"/>
            </a:solidFill>
          </p:spPr>
          <p:txBody>
            <a:bodyPr wrap="square" lIns="0" tIns="0" rIns="0" bIns="0" rtlCol="0"/>
            <a:lstStyle/>
            <a:p>
              <a:endParaRPr sz="1050">
                <a:latin typeface="+mn-lt"/>
              </a:endParaRPr>
            </a:p>
          </p:txBody>
        </p:sp>
        <p:sp>
          <p:nvSpPr>
            <p:cNvPr id="117" name="object 65">
              <a:extLst>
                <a:ext uri="{FF2B5EF4-FFF2-40B4-BE49-F238E27FC236}">
                  <a16:creationId xmlns:a16="http://schemas.microsoft.com/office/drawing/2014/main" id="{5C64941C-6EFD-4F11-4310-087B08FC61D5}"/>
                </a:ext>
              </a:extLst>
            </p:cNvPr>
            <p:cNvSpPr/>
            <p:nvPr/>
          </p:nvSpPr>
          <p:spPr>
            <a:xfrm>
              <a:off x="6162644" y="5308349"/>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118" name="object 66">
            <a:extLst>
              <a:ext uri="{FF2B5EF4-FFF2-40B4-BE49-F238E27FC236}">
                <a16:creationId xmlns:a16="http://schemas.microsoft.com/office/drawing/2014/main" id="{C4DC207F-B6D8-2969-2A8B-1EBD2A7B5019}"/>
              </a:ext>
            </a:extLst>
          </p:cNvPr>
          <p:cNvSpPr txBox="1"/>
          <p:nvPr/>
        </p:nvSpPr>
        <p:spPr>
          <a:xfrm>
            <a:off x="5773101" y="4285734"/>
            <a:ext cx="582930"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Softening</a:t>
            </a:r>
            <a:endParaRPr sz="1050" dirty="0">
              <a:latin typeface="+mn-lt"/>
              <a:cs typeface="Arial" panose="020B0604020202020204" pitchFamily="34" charset="0"/>
            </a:endParaRPr>
          </a:p>
        </p:txBody>
      </p:sp>
      <p:sp>
        <p:nvSpPr>
          <p:cNvPr id="119" name="object 67">
            <a:extLst>
              <a:ext uri="{FF2B5EF4-FFF2-40B4-BE49-F238E27FC236}">
                <a16:creationId xmlns:a16="http://schemas.microsoft.com/office/drawing/2014/main" id="{C671403B-9B26-6C9F-C93F-175FC148F902}"/>
              </a:ext>
            </a:extLst>
          </p:cNvPr>
          <p:cNvSpPr/>
          <p:nvPr/>
        </p:nvSpPr>
        <p:spPr>
          <a:xfrm>
            <a:off x="5322698" y="4268497"/>
            <a:ext cx="196691" cy="230029"/>
          </a:xfrm>
          <a:custGeom>
            <a:avLst/>
            <a:gdLst/>
            <a:ahLst/>
            <a:cxnLst/>
            <a:rect l="l" t="t" r="r" b="b"/>
            <a:pathLst>
              <a:path w="262254" h="306704">
                <a:moveTo>
                  <a:pt x="131024" y="0"/>
                </a:moveTo>
                <a:lnTo>
                  <a:pt x="0" y="153275"/>
                </a:lnTo>
                <a:lnTo>
                  <a:pt x="131024" y="306549"/>
                </a:lnTo>
                <a:lnTo>
                  <a:pt x="131024" y="245239"/>
                </a:lnTo>
                <a:lnTo>
                  <a:pt x="262049" y="245239"/>
                </a:lnTo>
                <a:lnTo>
                  <a:pt x="262049" y="61310"/>
                </a:lnTo>
                <a:lnTo>
                  <a:pt x="131024" y="61310"/>
                </a:lnTo>
                <a:lnTo>
                  <a:pt x="131024" y="0"/>
                </a:lnTo>
                <a:close/>
              </a:path>
            </a:pathLst>
          </a:custGeom>
          <a:solidFill>
            <a:srgbClr val="70AD47"/>
          </a:solidFill>
        </p:spPr>
        <p:txBody>
          <a:bodyPr wrap="square" lIns="0" tIns="0" rIns="0" bIns="0" rtlCol="0"/>
          <a:lstStyle/>
          <a:p>
            <a:endParaRPr sz="1050">
              <a:latin typeface="+mn-lt"/>
            </a:endParaRPr>
          </a:p>
        </p:txBody>
      </p:sp>
      <p:grpSp>
        <p:nvGrpSpPr>
          <p:cNvPr id="120" name="object 68">
            <a:extLst>
              <a:ext uri="{FF2B5EF4-FFF2-40B4-BE49-F238E27FC236}">
                <a16:creationId xmlns:a16="http://schemas.microsoft.com/office/drawing/2014/main" id="{6E59566C-F262-3F78-F656-AD7247B03825}"/>
              </a:ext>
            </a:extLst>
          </p:cNvPr>
          <p:cNvGrpSpPr/>
          <p:nvPr/>
        </p:nvGrpSpPr>
        <p:grpSpPr>
          <a:xfrm>
            <a:off x="4293399" y="4095807"/>
            <a:ext cx="946309" cy="575310"/>
            <a:chOff x="4419418" y="5295649"/>
            <a:chExt cx="1261745" cy="767080"/>
          </a:xfrm>
        </p:grpSpPr>
        <p:sp>
          <p:nvSpPr>
            <p:cNvPr id="121" name="object 69">
              <a:extLst>
                <a:ext uri="{FF2B5EF4-FFF2-40B4-BE49-F238E27FC236}">
                  <a16:creationId xmlns:a16="http://schemas.microsoft.com/office/drawing/2014/main" id="{55FF3DED-7143-2731-15C0-828B4F72A511}"/>
                </a:ext>
              </a:extLst>
            </p:cNvPr>
            <p:cNvSpPr/>
            <p:nvPr/>
          </p:nvSpPr>
          <p:spPr>
            <a:xfrm>
              <a:off x="4432118" y="5308349"/>
              <a:ext cx="1236345" cy="741680"/>
            </a:xfrm>
            <a:custGeom>
              <a:avLst/>
              <a:gdLst/>
              <a:ahLst/>
              <a:cxnLst/>
              <a:rect l="l" t="t" r="r" b="b"/>
              <a:pathLst>
                <a:path w="1236345" h="741679">
                  <a:moveTo>
                    <a:pt x="1161924" y="0"/>
                  </a:moveTo>
                  <a:lnTo>
                    <a:pt x="74165" y="0"/>
                  </a:lnTo>
                  <a:lnTo>
                    <a:pt x="45297" y="5828"/>
                  </a:lnTo>
                  <a:lnTo>
                    <a:pt x="21722" y="21722"/>
                  </a:lnTo>
                  <a:lnTo>
                    <a:pt x="5828" y="45297"/>
                  </a:lnTo>
                  <a:lnTo>
                    <a:pt x="0" y="74165"/>
                  </a:lnTo>
                  <a:lnTo>
                    <a:pt x="0" y="667487"/>
                  </a:lnTo>
                  <a:lnTo>
                    <a:pt x="5828" y="696356"/>
                  </a:lnTo>
                  <a:lnTo>
                    <a:pt x="21722" y="719930"/>
                  </a:lnTo>
                  <a:lnTo>
                    <a:pt x="45297" y="735824"/>
                  </a:lnTo>
                  <a:lnTo>
                    <a:pt x="74165" y="741652"/>
                  </a:lnTo>
                  <a:lnTo>
                    <a:pt x="1161924" y="741652"/>
                  </a:lnTo>
                  <a:lnTo>
                    <a:pt x="1190792" y="735824"/>
                  </a:lnTo>
                  <a:lnTo>
                    <a:pt x="1214367" y="719930"/>
                  </a:lnTo>
                  <a:lnTo>
                    <a:pt x="1230261" y="696356"/>
                  </a:lnTo>
                  <a:lnTo>
                    <a:pt x="1236089" y="667487"/>
                  </a:lnTo>
                  <a:lnTo>
                    <a:pt x="1236089" y="74165"/>
                  </a:lnTo>
                  <a:lnTo>
                    <a:pt x="1230261" y="45297"/>
                  </a:lnTo>
                  <a:lnTo>
                    <a:pt x="1214367" y="21722"/>
                  </a:lnTo>
                  <a:lnTo>
                    <a:pt x="1190792" y="5828"/>
                  </a:lnTo>
                  <a:lnTo>
                    <a:pt x="1161924" y="0"/>
                  </a:lnTo>
                  <a:close/>
                </a:path>
              </a:pathLst>
            </a:custGeom>
            <a:solidFill>
              <a:srgbClr val="70AD47"/>
            </a:solidFill>
          </p:spPr>
          <p:txBody>
            <a:bodyPr wrap="square" lIns="0" tIns="0" rIns="0" bIns="0" rtlCol="0"/>
            <a:lstStyle/>
            <a:p>
              <a:endParaRPr sz="1050">
                <a:latin typeface="+mn-lt"/>
              </a:endParaRPr>
            </a:p>
          </p:txBody>
        </p:sp>
        <p:sp>
          <p:nvSpPr>
            <p:cNvPr id="122" name="object 70">
              <a:extLst>
                <a:ext uri="{FF2B5EF4-FFF2-40B4-BE49-F238E27FC236}">
                  <a16:creationId xmlns:a16="http://schemas.microsoft.com/office/drawing/2014/main" id="{239693F0-82D3-FB46-2491-590D95086103}"/>
                </a:ext>
              </a:extLst>
            </p:cNvPr>
            <p:cNvSpPr/>
            <p:nvPr/>
          </p:nvSpPr>
          <p:spPr>
            <a:xfrm>
              <a:off x="4432118" y="5308349"/>
              <a:ext cx="1236345" cy="741680"/>
            </a:xfrm>
            <a:custGeom>
              <a:avLst/>
              <a:gdLst/>
              <a:ahLst/>
              <a:cxnLst/>
              <a:rect l="l" t="t" r="r" b="b"/>
              <a:pathLst>
                <a:path w="1236345" h="741679">
                  <a:moveTo>
                    <a:pt x="0" y="74165"/>
                  </a:moveTo>
                  <a:lnTo>
                    <a:pt x="5828" y="45296"/>
                  </a:lnTo>
                  <a:lnTo>
                    <a:pt x="21722" y="21722"/>
                  </a:lnTo>
                  <a:lnTo>
                    <a:pt x="45296" y="5828"/>
                  </a:lnTo>
                  <a:lnTo>
                    <a:pt x="74165" y="0"/>
                  </a:lnTo>
                  <a:lnTo>
                    <a:pt x="1161924" y="0"/>
                  </a:lnTo>
                  <a:lnTo>
                    <a:pt x="1190792" y="5828"/>
                  </a:lnTo>
                  <a:lnTo>
                    <a:pt x="1214366" y="21722"/>
                  </a:lnTo>
                  <a:lnTo>
                    <a:pt x="1230260" y="45296"/>
                  </a:lnTo>
                  <a:lnTo>
                    <a:pt x="1236089" y="74165"/>
                  </a:lnTo>
                  <a:lnTo>
                    <a:pt x="1236089" y="667487"/>
                  </a:lnTo>
                  <a:lnTo>
                    <a:pt x="1230260" y="696356"/>
                  </a:lnTo>
                  <a:lnTo>
                    <a:pt x="1214366" y="719930"/>
                  </a:lnTo>
                  <a:lnTo>
                    <a:pt x="1190792" y="735824"/>
                  </a:lnTo>
                  <a:lnTo>
                    <a:pt x="1161924" y="741653"/>
                  </a:lnTo>
                  <a:lnTo>
                    <a:pt x="74165" y="741653"/>
                  </a:lnTo>
                  <a:lnTo>
                    <a:pt x="45296" y="735824"/>
                  </a:lnTo>
                  <a:lnTo>
                    <a:pt x="21722" y="719930"/>
                  </a:lnTo>
                  <a:lnTo>
                    <a:pt x="5828" y="696356"/>
                  </a:lnTo>
                  <a:lnTo>
                    <a:pt x="0" y="667487"/>
                  </a:lnTo>
                  <a:lnTo>
                    <a:pt x="0" y="74165"/>
                  </a:lnTo>
                  <a:close/>
                </a:path>
              </a:pathLst>
            </a:custGeom>
            <a:ln w="25400">
              <a:solidFill>
                <a:srgbClr val="FFFFFF"/>
              </a:solidFill>
            </a:ln>
          </p:spPr>
          <p:txBody>
            <a:bodyPr wrap="square" lIns="0" tIns="0" rIns="0" bIns="0" rtlCol="0"/>
            <a:lstStyle/>
            <a:p>
              <a:endParaRPr sz="1050">
                <a:latin typeface="+mn-lt"/>
              </a:endParaRPr>
            </a:p>
          </p:txBody>
        </p:sp>
      </p:grpSp>
      <p:sp>
        <p:nvSpPr>
          <p:cNvPr id="123" name="object 71">
            <a:extLst>
              <a:ext uri="{FF2B5EF4-FFF2-40B4-BE49-F238E27FC236}">
                <a16:creationId xmlns:a16="http://schemas.microsoft.com/office/drawing/2014/main" id="{DE61A8BF-3567-DD4C-90F2-DC0CC4C093A4}"/>
              </a:ext>
            </a:extLst>
          </p:cNvPr>
          <p:cNvSpPr txBox="1"/>
          <p:nvPr/>
        </p:nvSpPr>
        <p:spPr>
          <a:xfrm>
            <a:off x="4564290" y="4285734"/>
            <a:ext cx="404336"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Drying</a:t>
            </a:r>
            <a:endParaRPr sz="1050" dirty="0">
              <a:latin typeface="+mn-lt"/>
              <a:cs typeface="Arial" panose="020B0604020202020204" pitchFamily="34" charset="0"/>
            </a:endParaRPr>
          </a:p>
        </p:txBody>
      </p:sp>
      <p:pic>
        <p:nvPicPr>
          <p:cNvPr id="124" name="object 72">
            <a:extLst>
              <a:ext uri="{FF2B5EF4-FFF2-40B4-BE49-F238E27FC236}">
                <a16:creationId xmlns:a16="http://schemas.microsoft.com/office/drawing/2014/main" id="{0C76A4FF-E002-75B8-263A-2966099AD4BA}"/>
              </a:ext>
            </a:extLst>
          </p:cNvPr>
          <p:cNvPicPr/>
          <p:nvPr/>
        </p:nvPicPr>
        <p:blipFill>
          <a:blip r:embed="rId3" cstate="print"/>
          <a:stretch>
            <a:fillRect/>
          </a:stretch>
        </p:blipFill>
        <p:spPr>
          <a:xfrm>
            <a:off x="1830229" y="1338513"/>
            <a:ext cx="2294384" cy="1720787"/>
          </a:xfrm>
          <a:prstGeom prst="rect">
            <a:avLst/>
          </a:prstGeom>
        </p:spPr>
      </p:pic>
      <p:sp>
        <p:nvSpPr>
          <p:cNvPr id="12" name="TextBox 11">
            <a:extLst>
              <a:ext uri="{FF2B5EF4-FFF2-40B4-BE49-F238E27FC236}">
                <a16:creationId xmlns:a16="http://schemas.microsoft.com/office/drawing/2014/main" id="{9207C560-9D7F-1F57-9829-6DD20FF922E3}"/>
              </a:ext>
            </a:extLst>
          </p:cNvPr>
          <p:cNvSpPr txBox="1"/>
          <p:nvPr/>
        </p:nvSpPr>
        <p:spPr>
          <a:xfrm>
            <a:off x="459799" y="990882"/>
            <a:ext cx="4572000" cy="307777"/>
          </a:xfrm>
          <a:prstGeom prst="rect">
            <a:avLst/>
          </a:prstGeom>
          <a:noFill/>
        </p:spPr>
        <p:txBody>
          <a:bodyPr wrap="square">
            <a:spAutoFit/>
          </a:bodyPr>
          <a:lstStyle/>
          <a:p>
            <a:r>
              <a:rPr lang="en-US" sz="1400" b="1" dirty="0">
                <a:solidFill>
                  <a:schemeClr val="accent4">
                    <a:lumMod val="50000"/>
                  </a:schemeClr>
                </a:solidFill>
                <a:latin typeface="+mn-lt"/>
              </a:rPr>
              <a:t>DENIM GARMENT WASHING</a:t>
            </a:r>
            <a:endParaRPr lang="en-VN" b="1" dirty="0"/>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49503"/>
            <a:ext cx="8681292" cy="299441"/>
          </a:xfrm>
          <a:prstGeom prst="rect">
            <a:avLst/>
          </a:prstGeom>
        </p:spPr>
        <p:txBody>
          <a:bodyPr spcFirstLastPara="1" vert="horz" wrap="square" lIns="0" tIns="9525" rIns="0" bIns="0" rtlCol="0" anchor="ctr" anchorCtr="0">
            <a:spAutoFit/>
          </a:bodyPr>
          <a:lstStyle/>
          <a:p>
            <a:pPr marL="708183" algn="ctr">
              <a:spcBef>
                <a:spcPts val="75"/>
              </a:spcBef>
            </a:pPr>
            <a:r>
              <a:rPr lang="en-US" sz="1800" kern="1200" spc="-19" dirty="0">
                <a:solidFill>
                  <a:schemeClr val="accent1">
                    <a:lumMod val="50000"/>
                  </a:schemeClr>
                </a:solidFill>
                <a:latin typeface="+mj-lt"/>
                <a:ea typeface="+mj-ea"/>
                <a:cs typeface="+mj-cs"/>
              </a:rPr>
              <a:t>LEVI STRAUSS &amp; CO. WATER&lt;LESS™ PROGRAM (2)</a:t>
            </a:r>
            <a:endParaRPr lang="en-US" sz="2000" spc="-15" dirty="0">
              <a:solidFill>
                <a:schemeClr val="accent1">
                  <a:lumMod val="50000"/>
                </a:schemeClr>
              </a:solidFill>
            </a:endParaRPr>
          </a:p>
        </p:txBody>
      </p:sp>
      <p:sp>
        <p:nvSpPr>
          <p:cNvPr id="3" name="object 3"/>
          <p:cNvSpPr txBox="1"/>
          <p:nvPr/>
        </p:nvSpPr>
        <p:spPr>
          <a:xfrm>
            <a:off x="603349" y="1475664"/>
            <a:ext cx="3384479" cy="2451216"/>
          </a:xfrm>
          <a:prstGeom prst="rect">
            <a:avLst/>
          </a:prstGeom>
        </p:spPr>
        <p:txBody>
          <a:bodyPr vert="horz" wrap="square" lIns="0" tIns="37624" rIns="0" bIns="0" rtlCol="0">
            <a:spAutoFit/>
          </a:bodyPr>
          <a:lstStyle/>
          <a:p>
            <a:pPr marL="9525">
              <a:spcBef>
                <a:spcPts val="390"/>
              </a:spcBef>
            </a:pPr>
            <a:r>
              <a:rPr lang="en-US" sz="1600" b="1" dirty="0">
                <a:solidFill>
                  <a:schemeClr val="tx1"/>
                </a:solidFill>
              </a:rPr>
              <a:t>Mechanical</a:t>
            </a:r>
            <a:r>
              <a:rPr lang="en-US" sz="1600" b="1" spc="-38" dirty="0">
                <a:solidFill>
                  <a:schemeClr val="tx1"/>
                </a:solidFill>
              </a:rPr>
              <a:t> </a:t>
            </a:r>
            <a:r>
              <a:rPr lang="en-US" sz="1600" b="1" spc="-8" dirty="0">
                <a:solidFill>
                  <a:schemeClr val="tx1"/>
                </a:solidFill>
              </a:rPr>
              <a:t>processes</a:t>
            </a:r>
            <a:endParaRPr lang="en-US" sz="1600" dirty="0">
              <a:solidFill>
                <a:schemeClr val="tx1"/>
              </a:solidFill>
            </a:endParaRPr>
          </a:p>
          <a:p>
            <a:pPr marL="266224" indent="-256699">
              <a:spcBef>
                <a:spcPts val="176"/>
              </a:spcBef>
              <a:buChar char="•"/>
              <a:tabLst>
                <a:tab pos="266224" algn="l"/>
              </a:tabLst>
            </a:pPr>
            <a:r>
              <a:rPr lang="en-US" sz="1600" dirty="0">
                <a:solidFill>
                  <a:schemeClr val="tx1"/>
                </a:solidFill>
              </a:rPr>
              <a:t>Rinse wash</a:t>
            </a:r>
          </a:p>
          <a:p>
            <a:pPr marL="266224" indent="-256699">
              <a:spcBef>
                <a:spcPts val="176"/>
              </a:spcBef>
              <a:buChar char="•"/>
              <a:tabLst>
                <a:tab pos="266224" algn="l"/>
              </a:tabLst>
            </a:pPr>
            <a:r>
              <a:rPr lang="en-US" sz="1600" dirty="0">
                <a:solidFill>
                  <a:schemeClr val="tx1"/>
                </a:solidFill>
              </a:rPr>
              <a:t>Water jet fading</a:t>
            </a:r>
          </a:p>
          <a:p>
            <a:pPr marL="266224" indent="-256699">
              <a:spcBef>
                <a:spcPts val="176"/>
              </a:spcBef>
              <a:buChar char="•"/>
              <a:tabLst>
                <a:tab pos="266224" algn="l"/>
              </a:tabLst>
            </a:pPr>
            <a:r>
              <a:rPr lang="en-US" sz="1600" dirty="0">
                <a:solidFill>
                  <a:schemeClr val="tx1"/>
                </a:solidFill>
              </a:rPr>
              <a:t>Stone wash</a:t>
            </a:r>
          </a:p>
          <a:p>
            <a:pPr marL="266224" indent="-256699">
              <a:spcBef>
                <a:spcPts val="176"/>
              </a:spcBef>
              <a:buChar char="•"/>
              <a:tabLst>
                <a:tab pos="266224" algn="l"/>
              </a:tabLst>
            </a:pPr>
            <a:r>
              <a:rPr lang="en-US" sz="1600" dirty="0" err="1">
                <a:solidFill>
                  <a:schemeClr val="tx1"/>
                </a:solidFill>
              </a:rPr>
              <a:t>Whiskering</a:t>
            </a:r>
            <a:endParaRPr lang="en-US" sz="1600" dirty="0">
              <a:solidFill>
                <a:schemeClr val="tx1"/>
              </a:solidFill>
            </a:endParaRPr>
          </a:p>
          <a:p>
            <a:pPr marL="266224" indent="-256699">
              <a:spcBef>
                <a:spcPts val="176"/>
              </a:spcBef>
              <a:buChar char="•"/>
              <a:tabLst>
                <a:tab pos="266224" algn="l"/>
              </a:tabLst>
            </a:pPr>
            <a:r>
              <a:rPr lang="en-US" sz="1600" dirty="0" err="1">
                <a:solidFill>
                  <a:schemeClr val="tx1"/>
                </a:solidFill>
              </a:rPr>
              <a:t>Microsanding</a:t>
            </a:r>
            <a:r>
              <a:rPr lang="en-US" sz="1600" dirty="0">
                <a:solidFill>
                  <a:schemeClr val="tx1"/>
                </a:solidFill>
              </a:rPr>
              <a:t> including sandblasting</a:t>
            </a:r>
          </a:p>
          <a:p>
            <a:pPr marL="266224" indent="-256699">
              <a:spcBef>
                <a:spcPts val="176"/>
              </a:spcBef>
              <a:buChar char="•"/>
              <a:tabLst>
                <a:tab pos="266224" algn="l"/>
              </a:tabLst>
            </a:pPr>
            <a:r>
              <a:rPr lang="en-US" sz="1600" dirty="0">
                <a:solidFill>
                  <a:schemeClr val="tx1"/>
                </a:solidFill>
              </a:rPr>
              <a:t>Mechanical abrasion</a:t>
            </a:r>
          </a:p>
          <a:p>
            <a:pPr marL="266224" indent="-256699">
              <a:spcBef>
                <a:spcPts val="176"/>
              </a:spcBef>
              <a:buChar char="•"/>
              <a:tabLst>
                <a:tab pos="266224" algn="l"/>
              </a:tabLst>
            </a:pPr>
            <a:r>
              <a:rPr lang="en-US" sz="1600" dirty="0">
                <a:solidFill>
                  <a:schemeClr val="tx1"/>
                </a:solidFill>
              </a:rPr>
              <a:t>Laser treatment</a:t>
            </a:r>
          </a:p>
        </p:txBody>
      </p:sp>
      <p:sp>
        <p:nvSpPr>
          <p:cNvPr id="4" name="object 4"/>
          <p:cNvSpPr txBox="1"/>
          <p:nvPr/>
        </p:nvSpPr>
        <p:spPr>
          <a:xfrm>
            <a:off x="4908039" y="1475664"/>
            <a:ext cx="3060250" cy="2192171"/>
          </a:xfrm>
          <a:prstGeom prst="rect">
            <a:avLst/>
          </a:prstGeom>
        </p:spPr>
        <p:txBody>
          <a:bodyPr vert="horz" wrap="square" lIns="0" tIns="37624" rIns="0" bIns="0" rtlCol="0">
            <a:spAutoFit/>
          </a:bodyPr>
          <a:lstStyle/>
          <a:p>
            <a:pPr marL="9525">
              <a:spcBef>
                <a:spcPts val="390"/>
              </a:spcBef>
            </a:pPr>
            <a:r>
              <a:rPr lang="en-US" sz="1600" b="1" dirty="0">
                <a:solidFill>
                  <a:schemeClr val="tx1"/>
                </a:solidFill>
              </a:rPr>
              <a:t>Chemical</a:t>
            </a:r>
            <a:r>
              <a:rPr lang="en-US" sz="1600" b="1" spc="-11" dirty="0">
                <a:solidFill>
                  <a:schemeClr val="tx1"/>
                </a:solidFill>
              </a:rPr>
              <a:t> </a:t>
            </a:r>
            <a:r>
              <a:rPr lang="en-US" sz="1600" b="1" spc="-8" dirty="0">
                <a:solidFill>
                  <a:schemeClr val="tx1"/>
                </a:solidFill>
              </a:rPr>
              <a:t>processes</a:t>
            </a:r>
            <a:endParaRPr lang="en-US" sz="1600" dirty="0">
              <a:solidFill>
                <a:schemeClr val="tx1"/>
              </a:solidFill>
            </a:endParaRPr>
          </a:p>
          <a:p>
            <a:pPr marL="266224" indent="-256699">
              <a:spcBef>
                <a:spcPts val="248"/>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Acid</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wash,</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ice</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or</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snow</a:t>
            </a:r>
            <a:r>
              <a:rPr lang="en-US" sz="1600" spc="-11"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wash</a:t>
            </a:r>
            <a:endParaRPr lang="en-US" sz="1600" dirty="0">
              <a:solidFill>
                <a:schemeClr val="tx1"/>
              </a:solidFill>
              <a:latin typeface="Arial" panose="020B0604020202020204" pitchFamily="34" charset="0"/>
              <a:cs typeface="Arial" panose="020B0604020202020204" pitchFamily="34" charset="0"/>
            </a:endParaRPr>
          </a:p>
          <a:p>
            <a:pPr marL="266700" marR="3810" indent="-257175">
              <a:lnSpc>
                <a:spcPct val="101400"/>
              </a:lnSpc>
              <a:spcBef>
                <a:spcPts val="214"/>
              </a:spcBef>
              <a:buChar char="•"/>
              <a:tabLst>
                <a:tab pos="266700" algn="l"/>
              </a:tabLst>
            </a:pPr>
            <a:r>
              <a:rPr lang="en-US" sz="1600" dirty="0">
                <a:solidFill>
                  <a:schemeClr val="tx1"/>
                </a:solidFill>
                <a:latin typeface="Arial" panose="020B0604020202020204" pitchFamily="34" charset="0"/>
                <a:cs typeface="Arial" panose="020B0604020202020204" pitchFamily="34" charset="0"/>
              </a:rPr>
              <a:t>Hydrogen</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peroxide</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wash</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or</a:t>
            </a:r>
            <a:r>
              <a:rPr lang="en-US" sz="1600" spc="-30"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bleach washing</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255"/>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Enzyme</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wash</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233"/>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Ozone</a:t>
            </a:r>
            <a:r>
              <a:rPr lang="en-US" sz="1600" spc="-19"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fading</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233"/>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Spray</a:t>
            </a:r>
            <a:r>
              <a:rPr lang="en-US" sz="1600" spc="-23"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techniques</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255"/>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Overdyeing</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and</a:t>
            </a:r>
            <a:r>
              <a:rPr lang="en-US" sz="1600" spc="-23"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tinting</a:t>
            </a:r>
            <a:endParaRPr lang="en-US" sz="1600" dirty="0">
              <a:solidFill>
                <a:schemeClr val="tx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8D38B726-100B-7015-8DA4-9120F94DA7AF}"/>
              </a:ext>
            </a:extLst>
          </p:cNvPr>
          <p:cNvSpPr txBox="1"/>
          <p:nvPr/>
        </p:nvSpPr>
        <p:spPr>
          <a:xfrm>
            <a:off x="408562" y="1062731"/>
            <a:ext cx="4572000" cy="307777"/>
          </a:xfrm>
          <a:prstGeom prst="rect">
            <a:avLst/>
          </a:prstGeom>
          <a:noFill/>
        </p:spPr>
        <p:txBody>
          <a:bodyPr wrap="square">
            <a:spAutoFit/>
          </a:bodyPr>
          <a:lstStyle/>
          <a:p>
            <a:r>
              <a:rPr lang="en-US" sz="1400" b="1" kern="1200" spc="-19" dirty="0">
                <a:solidFill>
                  <a:schemeClr val="accent1">
                    <a:lumMod val="50000"/>
                  </a:schemeClr>
                </a:solidFill>
                <a:latin typeface="+mj-lt"/>
                <a:ea typeface="+mj-ea"/>
                <a:cs typeface="+mj-cs"/>
              </a:rPr>
              <a:t>DENIM GARMENT WASHING</a:t>
            </a:r>
            <a:endParaRPr lang="en-VN" b="1"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19328" y="273844"/>
            <a:ext cx="8724671" cy="673608"/>
          </a:xfrm>
          <a:prstGeom prst="rect">
            <a:avLst/>
          </a:prstGeom>
        </p:spPr>
        <p:txBody>
          <a:bodyPr vert="horz" lIns="91440" tIns="45720" rIns="91440" bIns="45720" rtlCol="0" anchor="ctr">
            <a:normAutofit/>
          </a:bodyPr>
          <a:lstStyle/>
          <a:p>
            <a:pPr marL="9525" marR="647224" algn="ctr" rtl="0">
              <a:lnSpc>
                <a:spcPct val="90000"/>
              </a:lnSpc>
              <a:spcBef>
                <a:spcPct val="0"/>
              </a:spcBef>
            </a:pPr>
            <a:r>
              <a:rPr lang="en-US" sz="1800" kern="1200" spc="-19" dirty="0">
                <a:solidFill>
                  <a:schemeClr val="accent4">
                    <a:lumMod val="50000"/>
                  </a:schemeClr>
                </a:solidFill>
                <a:latin typeface="+mj-lt"/>
                <a:ea typeface="+mj-ea"/>
                <a:cs typeface="+mj-cs"/>
              </a:rPr>
              <a:t>LEVI STRAUSS &amp; CO. WATER&lt;LESS™ PROGRAM </a:t>
            </a:r>
            <a:r>
              <a:rPr lang="en-US" sz="1800" kern="1200" spc="-19" dirty="0">
                <a:solidFill>
                  <a:schemeClr val="accent1">
                    <a:lumMod val="50000"/>
                  </a:schemeClr>
                </a:solidFill>
                <a:latin typeface="+mj-lt"/>
                <a:ea typeface="+mj-ea"/>
                <a:cs typeface="+mj-cs"/>
              </a:rPr>
              <a:t>(3)</a:t>
            </a:r>
            <a:endParaRPr lang="en-US" sz="1800" kern="1200" dirty="0">
              <a:solidFill>
                <a:schemeClr val="accent4">
                  <a:lumMod val="50000"/>
                </a:schemeClr>
              </a:solidFill>
              <a:latin typeface="+mj-lt"/>
              <a:ea typeface="+mj-ea"/>
              <a:cs typeface="+mj-cs"/>
            </a:endParaRPr>
          </a:p>
        </p:txBody>
      </p:sp>
      <p:sp>
        <p:nvSpPr>
          <p:cNvPr id="3" name="object 3"/>
          <p:cNvSpPr txBox="1"/>
          <p:nvPr/>
        </p:nvSpPr>
        <p:spPr>
          <a:xfrm>
            <a:off x="419328" y="1456951"/>
            <a:ext cx="7886700" cy="3188970"/>
          </a:xfrm>
          <a:prstGeom prst="rect">
            <a:avLst/>
          </a:prstGeom>
        </p:spPr>
        <p:txBody>
          <a:bodyPr vert="horz" lIns="91440" tIns="45720" rIns="91440" bIns="45720" rtlCol="0">
            <a:normAutofit/>
          </a:bodyPr>
          <a:lstStyle/>
          <a:p>
            <a:pPr marL="9525">
              <a:spcBef>
                <a:spcPts val="1331"/>
              </a:spcBef>
              <a:tabLst>
                <a:tab pos="266224" algn="l"/>
              </a:tabLst>
            </a:pPr>
            <a:r>
              <a:rPr lang="en-US" sz="1600" kern="1200" dirty="0">
                <a:solidFill>
                  <a:schemeClr val="tx1"/>
                </a:solidFill>
                <a:latin typeface="+mj-lt"/>
                <a:ea typeface="+mj-ea"/>
                <a:cs typeface="+mj-cs"/>
              </a:rPr>
              <a:t>Low liquor ratio in stone wash:</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1331"/>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Water</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savings</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counted:</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½</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Stone</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Wash</a:t>
            </a:r>
            <a:r>
              <a:rPr lang="en-US" sz="1600" spc="-23"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bath</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251"/>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Average</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water</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savings:</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2.4</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liters</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t>
            </a:r>
            <a:r>
              <a:rPr lang="en-US" sz="1600" spc="-19"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jean</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326"/>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Energy</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Saving:</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Steam</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used</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for</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½</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Stone</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Wash</a:t>
            </a:r>
            <a:r>
              <a:rPr lang="en-US" sz="1600" spc="-23"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bath</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323"/>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Frequency</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of</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a:t>
            </a:r>
            <a:r>
              <a:rPr lang="en-US" sz="1600" spc="-19"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Moderate</a:t>
            </a:r>
            <a:endParaRPr lang="en-US" sz="1600" dirty="0">
              <a:solidFill>
                <a:schemeClr val="tx1"/>
              </a:solidFill>
              <a:latin typeface="Arial" panose="020B0604020202020204" pitchFamily="34" charset="0"/>
              <a:cs typeface="Arial" panose="020B0604020202020204" pitchFamily="34" charset="0"/>
            </a:endParaRPr>
          </a:p>
          <a:p>
            <a:pPr marL="266224" indent="-256699">
              <a:spcBef>
                <a:spcPts val="341"/>
              </a:spcBef>
              <a:buChar char="•"/>
              <a:tabLst>
                <a:tab pos="266224" algn="l"/>
              </a:tabLst>
            </a:pPr>
            <a:r>
              <a:rPr lang="en-US" sz="1600" dirty="0">
                <a:solidFill>
                  <a:schemeClr val="tx1"/>
                </a:solidFill>
                <a:latin typeface="Arial" panose="020B0604020202020204" pitchFamily="34" charset="0"/>
                <a:cs typeface="Arial" panose="020B0604020202020204" pitchFamily="34" charset="0"/>
              </a:rPr>
              <a:t>Critical</a:t>
            </a:r>
            <a:r>
              <a:rPr lang="en-US" sz="1600" spc="-26"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issues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44"/>
              </a:spcBef>
              <a:buFont typeface="Courier New" panose="02070309020205020404" pitchFamily="49" charset="0"/>
              <a:buChar char="o"/>
              <a:tabLst>
                <a:tab pos="566261" algn="l"/>
              </a:tabLst>
            </a:pPr>
            <a:r>
              <a:rPr lang="en-US" sz="1600" dirty="0">
                <a:solidFill>
                  <a:schemeClr val="tx1"/>
                </a:solidFill>
                <a:latin typeface="Arial" panose="020B0604020202020204" pitchFamily="34" charset="0"/>
                <a:cs typeface="Arial" panose="020B0604020202020204" pitchFamily="34" charset="0"/>
              </a:rPr>
              <a:t>Back</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staining</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may</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occur</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if</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this</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technique</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is</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not</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properly</a:t>
            </a:r>
            <a:r>
              <a:rPr lang="en-US" sz="1600" spc="-26"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applied.</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307"/>
              </a:spcBef>
              <a:buFont typeface="Courier New" panose="02070309020205020404" pitchFamily="49" charset="0"/>
              <a:buChar char="o"/>
              <a:tabLst>
                <a:tab pos="566261" algn="l"/>
              </a:tabLst>
            </a:pPr>
            <a:r>
              <a:rPr lang="en-US" sz="1600" dirty="0">
                <a:solidFill>
                  <a:schemeClr val="tx1"/>
                </a:solidFill>
                <a:latin typeface="Arial" panose="020B0604020202020204" pitchFamily="34" charset="0"/>
                <a:cs typeface="Arial" panose="020B0604020202020204" pitchFamily="34" charset="0"/>
              </a:rPr>
              <a:t>Low</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liquor</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ratio</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stonewash</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can</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be</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difficult</a:t>
            </a:r>
            <a:r>
              <a:rPr lang="en-US" sz="1600" spc="-34"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in</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belly</a:t>
            </a:r>
            <a:r>
              <a:rPr lang="en-US" sz="1600" spc="-30"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washer</a:t>
            </a:r>
            <a:r>
              <a:rPr lang="en-US" sz="1600" spc="-30"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machine.</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304"/>
              </a:spcBef>
              <a:buFont typeface="Courier New" panose="02070309020205020404" pitchFamily="49" charset="0"/>
              <a:buChar char="o"/>
              <a:tabLst>
                <a:tab pos="566261" algn="l"/>
              </a:tabLst>
            </a:pPr>
            <a:r>
              <a:rPr lang="en-US" sz="1600" dirty="0">
                <a:solidFill>
                  <a:schemeClr val="tx1"/>
                </a:solidFill>
                <a:latin typeface="Arial" panose="020B0604020202020204" pitchFamily="34" charset="0"/>
                <a:cs typeface="Arial" panose="020B0604020202020204" pitchFamily="34" charset="0"/>
              </a:rPr>
              <a:t>It</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is</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not</a:t>
            </a:r>
            <a:r>
              <a:rPr lang="en-US" sz="1600" spc="-23"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recommended</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to</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use</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liquor</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ratio</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below</a:t>
            </a:r>
            <a:r>
              <a:rPr lang="en-US" sz="1600" spc="-11" dirty="0">
                <a:solidFill>
                  <a:schemeClr val="tx1"/>
                </a:solidFill>
                <a:latin typeface="Arial" panose="020B0604020202020204" pitchFamily="34" charset="0"/>
                <a:cs typeface="Arial" panose="020B0604020202020204" pitchFamily="34" charset="0"/>
              </a:rPr>
              <a:t> </a:t>
            </a:r>
            <a:r>
              <a:rPr lang="en-US" sz="1600" spc="-15" dirty="0">
                <a:solidFill>
                  <a:schemeClr val="tx1"/>
                </a:solidFill>
                <a:latin typeface="Arial" panose="020B0604020202020204" pitchFamily="34" charset="0"/>
                <a:cs typeface="Arial" panose="020B0604020202020204" pitchFamily="34" charset="0"/>
              </a:rPr>
              <a:t>3:1.</a:t>
            </a:r>
            <a:endParaRPr lang="en-US" sz="1600" dirty="0">
              <a:solidFill>
                <a:schemeClr val="tx1"/>
              </a:solidFill>
              <a:latin typeface="Arial" panose="020B0604020202020204" pitchFamily="34" charset="0"/>
              <a:cs typeface="Arial" panose="020B0604020202020204" pitchFamily="34" charset="0"/>
            </a:endParaRPr>
          </a:p>
          <a:p>
            <a:pPr marL="566738" marR="117634" lvl="1" indent="-214313">
              <a:spcBef>
                <a:spcPts val="217"/>
              </a:spcBef>
              <a:buFont typeface="Courier New" panose="02070309020205020404" pitchFamily="49" charset="0"/>
              <a:buChar char="o"/>
              <a:tabLst>
                <a:tab pos="566738" algn="l"/>
              </a:tabLst>
            </a:pPr>
            <a:r>
              <a:rPr lang="en-US" sz="1600" dirty="0">
                <a:solidFill>
                  <a:schemeClr val="tx1"/>
                </a:solidFill>
                <a:latin typeface="Arial" panose="020B0604020202020204" pitchFamily="34" charset="0"/>
                <a:cs typeface="Arial" panose="020B0604020202020204" pitchFamily="34" charset="0"/>
              </a:rPr>
              <a:t>Advances</a:t>
            </a:r>
            <a:r>
              <a:rPr lang="en-US" sz="1600" spc="-3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in</a:t>
            </a:r>
            <a:r>
              <a:rPr lang="en-US" sz="1600" spc="-3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enzyme</a:t>
            </a:r>
            <a:r>
              <a:rPr lang="en-US" sz="1600" spc="-3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and</a:t>
            </a:r>
            <a:r>
              <a:rPr lang="en-US" sz="1600" spc="-34"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dispersant</a:t>
            </a:r>
            <a:r>
              <a:rPr lang="en-US" sz="1600" spc="-4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chemistry</a:t>
            </a:r>
            <a:r>
              <a:rPr lang="en-US" sz="1600" spc="-38"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make</a:t>
            </a:r>
            <a:r>
              <a:rPr lang="en-US" sz="1600" spc="-34"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this</a:t>
            </a:r>
            <a:r>
              <a:rPr lang="en-US" sz="1600" spc="-38"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technique possible</a:t>
            </a:r>
            <a:endParaRPr lang="en-US" sz="1600" dirty="0">
              <a:solidFill>
                <a:schemeClr val="tx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9767AABF-AF31-0340-98D1-9A4EC58FF6EB}"/>
              </a:ext>
            </a:extLst>
          </p:cNvPr>
          <p:cNvSpPr txBox="1"/>
          <p:nvPr/>
        </p:nvSpPr>
        <p:spPr>
          <a:xfrm>
            <a:off x="419328" y="1006291"/>
            <a:ext cx="4572000" cy="307777"/>
          </a:xfrm>
          <a:prstGeom prst="rect">
            <a:avLst/>
          </a:prstGeom>
          <a:noFill/>
        </p:spPr>
        <p:txBody>
          <a:bodyPr wrap="square">
            <a:spAutoFit/>
          </a:bodyPr>
          <a:lstStyle/>
          <a:p>
            <a:r>
              <a:rPr lang="en-US" sz="1400" b="1" kern="1200" dirty="0">
                <a:solidFill>
                  <a:schemeClr val="accent4">
                    <a:lumMod val="50000"/>
                  </a:schemeClr>
                </a:solidFill>
                <a:latin typeface="+mj-lt"/>
                <a:ea typeface="+mj-ea"/>
                <a:cs typeface="+mj-cs"/>
              </a:rPr>
              <a:t>ADVANTAGES OF STONE WASH (1)</a:t>
            </a:r>
            <a:endParaRPr lang="en-VN" b="1" dirty="0"/>
          </a:p>
        </p:txBody>
      </p:sp>
    </p:spTree>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12034</TotalTime>
  <Words>1253</Words>
  <Application>Microsoft Macintosh PowerPoint</Application>
  <PresentationFormat>On-screen Show (16:9)</PresentationFormat>
  <Paragraphs>162</Paragraphs>
  <Slides>15</Slides>
  <Notes>2</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Courier New</vt:lpstr>
      <vt:lpstr>Roboto</vt:lpstr>
      <vt:lpstr>Arial</vt:lpstr>
      <vt:lpstr>Fira Sans Extra Condensed</vt:lpstr>
      <vt:lpstr>Terra</vt:lpstr>
      <vt:lpstr>Energy Saving Infographics by Slidesgo</vt:lpstr>
      <vt:lpstr>1_Energy Saving Infographics by Slidesgo</vt:lpstr>
      <vt:lpstr>TRAINING PROGRAMME  FOR INDUSTRIAL ENTERPRISEs</vt:lpstr>
      <vt:lpstr>CONTENT</vt:lpstr>
      <vt:lpstr>I. REDUCE WASTE AND INCREASE EE USING CHP SYSTEM (1)</vt:lpstr>
      <vt:lpstr>REDUCE WASTE AND INCREASE EE USING CHP SYSTEM (2)</vt:lpstr>
      <vt:lpstr>REDUCE WASTE AND INCREASE EE USING CHP SYSTEM (3)</vt:lpstr>
      <vt:lpstr>REDUCE WASTE AND INCREASE EE USING CHP SYSTEM (4)</vt:lpstr>
      <vt:lpstr>II. LEVI STRAUSS &amp; CO. WATER&lt;LESS™ PROGRAM (1)</vt:lpstr>
      <vt:lpstr>LEVI STRAUSS &amp; CO. WATER&lt;LESS™ PROGRAM (2)</vt:lpstr>
      <vt:lpstr>LEVI STRAUSS &amp; CO. WATER&lt;LESS™ PROGRAM (3)</vt:lpstr>
      <vt:lpstr>LEVI STRAUSS &amp; CO. WATER&lt;LESS™ PROGRAM (4)</vt:lpstr>
      <vt:lpstr>LEVI STRAUSS &amp; CO. WATER&lt;LESS™ PROGRAM (5)</vt:lpstr>
      <vt:lpstr>LEVI STRAUSS &amp; CO. WATER&lt;LESS™ PROGRAM (6)</vt:lpstr>
      <vt:lpstr>LEVI STRAUSS &amp; CO. WATER&lt;LESS™ PROGRAM (7)</vt:lpstr>
      <vt:lpstr>LEVI STRAUSS &amp; CO. WATER&lt;LESS™ PROGRAM (7)</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68</cp:revision>
  <dcterms:modified xsi:type="dcterms:W3CDTF">2025-05-21T03:11:23Z</dcterms:modified>
</cp:coreProperties>
</file>